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75" r:id="rId2"/>
    <p:sldId id="262" r:id="rId3"/>
    <p:sldId id="277" r:id="rId4"/>
    <p:sldId id="276" r:id="rId5"/>
    <p:sldId id="263"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279" r:id="rId24"/>
    <p:sldId id="300" r:id="rId25"/>
    <p:sldId id="280" r:id="rId26"/>
    <p:sldId id="301" r:id="rId27"/>
    <p:sldId id="281" r:id="rId28"/>
    <p:sldId id="282" r:id="rId29"/>
    <p:sldId id="302" r:id="rId30"/>
    <p:sldId id="303" r:id="rId31"/>
    <p:sldId id="304" r:id="rId32"/>
  </p:sldIdLst>
  <p:sldSz cx="9144000" cy="5143500" type="screen16x9"/>
  <p:notesSz cx="6858000" cy="9144000"/>
  <p:custDataLst>
    <p:tags r:id="rId3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2">
          <p15:clr>
            <a:srgbClr val="A4A3A4"/>
          </p15:clr>
        </p15:guide>
        <p15:guide id="2" orient="horz" pos="3027">
          <p15:clr>
            <a:srgbClr val="A4A3A4"/>
          </p15:clr>
        </p15:guide>
        <p15:guide id="3" orient="horz" pos="166">
          <p15:clr>
            <a:srgbClr val="A4A3A4"/>
          </p15:clr>
        </p15:guide>
        <p15:guide id="4" orient="horz" pos="573">
          <p15:clr>
            <a:srgbClr val="A4A3A4"/>
          </p15:clr>
        </p15:guide>
        <p15:guide id="5" orient="horz" pos="2765">
          <p15:clr>
            <a:srgbClr val="A4A3A4"/>
          </p15:clr>
        </p15:guide>
        <p15:guide id="6" orient="horz" pos="480">
          <p15:clr>
            <a:srgbClr val="A4A3A4"/>
          </p15:clr>
        </p15:guide>
        <p15:guide id="7" orient="horz" pos="303">
          <p15:clr>
            <a:srgbClr val="A4A3A4"/>
          </p15:clr>
        </p15:guide>
        <p15:guide id="8" orient="horz" pos="3128">
          <p15:clr>
            <a:srgbClr val="A4A3A4"/>
          </p15:clr>
        </p15:guide>
        <p15:guide id="9" orient="horz" pos="2528">
          <p15:clr>
            <a:srgbClr val="A4A3A4"/>
          </p15:clr>
        </p15:guide>
        <p15:guide id="10" pos="2812">
          <p15:clr>
            <a:srgbClr val="A4A3A4"/>
          </p15:clr>
        </p15:guide>
        <p15:guide id="11" pos="5646">
          <p15:clr>
            <a:srgbClr val="A4A3A4"/>
          </p15:clr>
        </p15:guide>
        <p15:guide id="12" pos="261">
          <p15:clr>
            <a:srgbClr val="A4A3A4"/>
          </p15:clr>
        </p15:guide>
        <p15:guide id="13" pos="2949">
          <p15:clr>
            <a:srgbClr val="A4A3A4"/>
          </p15:clr>
        </p15:guide>
        <p15:guide id="14" pos="113">
          <p15:clr>
            <a:srgbClr val="A4A3A4"/>
          </p15:clr>
        </p15:guide>
        <p15:guide id="15" pos="5500">
          <p15:clr>
            <a:srgbClr val="A4A3A4"/>
          </p15:clr>
        </p15:guide>
        <p15:guide id="16" pos="5281">
          <p15:clr>
            <a:srgbClr val="A4A3A4"/>
          </p15:clr>
        </p15:guide>
        <p15:guide id="17" orient="horz" pos="690">
          <p15:clr>
            <a:srgbClr val="A4A3A4"/>
          </p15:clr>
        </p15:guide>
        <p15:guide id="18" orient="horz" pos="68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yuan zheng" initials="xz" lastIdx="1" clrIdx="0">
    <p:extLst>
      <p:ext uri="{19B8F6BF-5375-455C-9EA6-DF929625EA0E}">
        <p15:presenceInfo xmlns:p15="http://schemas.microsoft.com/office/powerpoint/2012/main" userId="fc0985f2afca30e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0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1738D-3EA8-43D3-955B-DAD705124EE0}" v="141" dt="2020-01-16T22:34:54.192"/>
  </p1510:revLst>
</p1510:revInfo>
</file>

<file path=ppt/tableStyles.xml><?xml version="1.0" encoding="utf-8"?>
<a:tblStyleLst xmlns:a="http://schemas.openxmlformats.org/drawingml/2006/main" def="{5C22544A-7EE6-4342-B048-85BDC9FD1C3A}">
  <a:tblStyle styleId="{E969EC77-1B40-4C77-A995-AF05D22D4D0E}" styleName="DPDHL Table White BG">
    <a:tblBg>
      <a:fill>
        <a:noFill/>
      </a:fill>
    </a:tblBg>
    <a:wholeTbl>
      <a:tcTxStyle>
        <a:fontRef idx="minor"/>
        <a:schemeClr val="accent2"/>
      </a:tcTxStyle>
      <a:tcStyle>
        <a:tcBdr>
          <a:left>
            <a:ln>
              <a:noFill/>
            </a:ln>
          </a:left>
          <a:right>
            <a:ln>
              <a:noFill/>
            </a:ln>
          </a:right>
          <a:top>
            <a:ln>
              <a:noFill/>
            </a:ln>
          </a:top>
          <a:bottom>
            <a:ln>
              <a:noFill/>
            </a:ln>
          </a:bottom>
          <a:insideH>
            <a:ln w="12700" cmpd="sng">
              <a:solidFill>
                <a:schemeClr val="accent2"/>
              </a:solidFill>
            </a:ln>
          </a:insideH>
          <a:insideV>
            <a:ln>
              <a:noFill/>
            </a:ln>
          </a:insideV>
        </a:tcBdr>
        <a:fill>
          <a:solidFill>
            <a:schemeClr val="bg1">
              <a:tint val="100000"/>
            </a:schemeClr>
          </a:solidFill>
        </a:fill>
      </a:tcStyle>
    </a:wholeTbl>
    <a:band1H>
      <a:tcStyle>
        <a:tcBdr/>
        <a:fill>
          <a:solidFill>
            <a:schemeClr val="accent5">
              <a:tint val="100000"/>
            </a:schemeClr>
          </a:solidFill>
        </a:fill>
      </a:tcStyle>
    </a:band1H>
    <a:band2H>
      <a:tcStyle>
        <a:tcBdr/>
      </a:tcStyle>
    </a:band2H>
    <a:band1V>
      <a:tcStyle>
        <a:tcBdr/>
        <a:fill>
          <a:solidFill>
            <a:schemeClr val="accent3">
              <a:lumMod val="20000"/>
              <a:lumOff val="80000"/>
            </a:schemeClr>
          </a:solidFill>
        </a:fill>
      </a:tcStyle>
    </a:band1V>
    <a:band2V>
      <a:tcStyle>
        <a:tcBdr/>
      </a:tcStyle>
    </a:band2V>
    <a:lastCol>
      <a:tcTxStyle b="on"/>
      <a:tcStyle>
        <a:tcBdr/>
      </a:tcStyle>
    </a:lastCol>
    <a:firstCol>
      <a:tcTxStyle/>
      <a:tcStyle>
        <a:tcBdr/>
      </a:tcStyle>
    </a:firstCol>
    <a:lastRow>
      <a:tcTxStyle b="on"/>
      <a:tcStyle>
        <a:tcBdr/>
        <a:fill>
          <a:solidFill>
            <a:schemeClr val="bg1"/>
          </a:solidFill>
        </a:fill>
      </a:tcStyle>
    </a:lastRow>
    <a:firstRow>
      <a:tcTxStyle b="on"/>
      <a:tcStyle>
        <a:tcBdr>
          <a:bottom>
            <a:ln w="12700" cmpd="sng">
              <a:solidFill>
                <a:schemeClr val="accent2"/>
              </a:solidFill>
            </a:ln>
          </a:bottom>
        </a:tcBdr>
        <a:fill>
          <a:solidFill>
            <a:schemeClr val="bg1"/>
          </a:solidFill>
        </a:fill>
      </a:tcStyle>
    </a:firstRow>
  </a:tblStyle>
  <a:tblStyle styleId="{09810C2D-2C2F-4581-8AFF-CD78C2D722A2}" styleName="DPDHL Table No BG">
    <a:tblBg>
      <a:fill>
        <a:noFill/>
      </a:fill>
    </a:tblBg>
    <a:wholeTbl>
      <a:tcTxStyle>
        <a:fontRef idx="minor"/>
        <a:schemeClr val="accent2"/>
      </a:tcTxStyle>
      <a:tcStyle>
        <a:tcBdr>
          <a:left>
            <a:ln>
              <a:noFill/>
            </a:ln>
          </a:left>
          <a:right>
            <a:ln>
              <a:noFill/>
            </a:ln>
          </a:right>
          <a:top>
            <a:ln>
              <a:noFill/>
            </a:ln>
          </a:top>
          <a:bottom>
            <a:ln>
              <a:noFill/>
            </a:ln>
          </a:bottom>
          <a:insideH>
            <a:ln w="12700" cmpd="sng">
              <a:solidFill>
                <a:schemeClr val="accent2"/>
              </a:solidFill>
            </a:ln>
          </a:insideH>
          <a:insideV>
            <a:ln>
              <a:noFill/>
            </a:ln>
          </a:insideV>
        </a:tcBdr>
        <a:fill>
          <a:noFill/>
        </a:fill>
      </a:tcStyle>
    </a:wholeTbl>
    <a:band1H>
      <a:tcStyle>
        <a:tcBdr/>
        <a:fill>
          <a:solidFill>
            <a:schemeClr val="accent5">
              <a:tint val="100000"/>
            </a:schemeClr>
          </a:solidFill>
        </a:fill>
      </a:tcStyle>
    </a:band1H>
    <a:band2H>
      <a:tcStyle>
        <a:tcBdr/>
      </a:tcStyle>
    </a:band2H>
    <a:band1V>
      <a:tcStyle>
        <a:tcBdr/>
        <a:fill>
          <a:solidFill>
            <a:schemeClr val="accent3">
              <a:lumMod val="20000"/>
              <a:lumOff val="80000"/>
            </a:schemeClr>
          </a:solidFill>
        </a:fill>
      </a:tcStyle>
    </a:band1V>
    <a:band2V>
      <a:tcStyle>
        <a:tcBdr/>
      </a:tcStyle>
    </a:band2V>
    <a:lastCol>
      <a:tcTxStyle b="on"/>
      <a:tcStyle>
        <a:tcBdr/>
      </a:tcStyle>
    </a:lastCol>
    <a:firstCol>
      <a:tcTxStyle/>
      <a:tcStyle>
        <a:tcBdr/>
      </a:tcStyle>
    </a:firstCol>
    <a:lastRow>
      <a:tcTxStyle b="on"/>
      <a:tcStyle>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horzBarState="maximized">
    <p:restoredLeft sz="10126" autoAdjust="0"/>
    <p:restoredTop sz="94699" autoAdjust="0"/>
  </p:normalViewPr>
  <p:slideViewPr>
    <p:cSldViewPr snapToGrid="0" snapToObjects="1">
      <p:cViewPr varScale="1">
        <p:scale>
          <a:sx n="136" d="100"/>
          <a:sy n="136" d="100"/>
        </p:scale>
        <p:origin x="92" y="144"/>
      </p:cViewPr>
      <p:guideLst>
        <p:guide orient="horz" pos="702"/>
        <p:guide orient="horz" pos="3027"/>
        <p:guide orient="horz" pos="166"/>
        <p:guide orient="horz" pos="573"/>
        <p:guide orient="horz" pos="2765"/>
        <p:guide orient="horz" pos="480"/>
        <p:guide orient="horz" pos="303"/>
        <p:guide orient="horz" pos="3128"/>
        <p:guide orient="horz" pos="2528"/>
        <p:guide pos="2812"/>
        <p:guide pos="5646"/>
        <p:guide pos="261"/>
        <p:guide pos="2949"/>
        <p:guide pos="113"/>
        <p:guide pos="5500"/>
        <p:guide pos="5281"/>
        <p:guide orient="horz" pos="690"/>
        <p:guide orient="horz" pos="68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1" d="100"/>
          <a:sy n="81" d="100"/>
        </p:scale>
        <p:origin x="-200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ngyuan zheng" userId="fc0985f2afca30ef" providerId="LiveId" clId="{8B11738D-3EA8-43D3-955B-DAD705124EE0}"/>
    <pc:docChg chg="undo custSel addSld delSld modSld sldOrd">
      <pc:chgData name="xiangyuan zheng" userId="fc0985f2afca30ef" providerId="LiveId" clId="{8B11738D-3EA8-43D3-955B-DAD705124EE0}" dt="2020-01-16T22:34:54.192" v="4701" actId="207"/>
      <pc:docMkLst>
        <pc:docMk/>
      </pc:docMkLst>
      <pc:sldChg chg="modSp">
        <pc:chgData name="xiangyuan zheng" userId="fc0985f2afca30ef" providerId="LiveId" clId="{8B11738D-3EA8-43D3-955B-DAD705124EE0}" dt="2020-01-16T21:58:08.441" v="4682" actId="20577"/>
        <pc:sldMkLst>
          <pc:docMk/>
          <pc:sldMk cId="1942767327" sldId="262"/>
        </pc:sldMkLst>
        <pc:spChg chg="mod">
          <ac:chgData name="xiangyuan zheng" userId="fc0985f2afca30ef" providerId="LiveId" clId="{8B11738D-3EA8-43D3-955B-DAD705124EE0}" dt="2020-01-16T21:56:30.414" v="4673" actId="20577"/>
          <ac:spMkLst>
            <pc:docMk/>
            <pc:sldMk cId="1942767327" sldId="262"/>
            <ac:spMk id="11" creationId="{00000000-0000-0000-0000-000000000000}"/>
          </ac:spMkLst>
        </pc:spChg>
        <pc:spChg chg="mod">
          <ac:chgData name="xiangyuan zheng" userId="fc0985f2afca30ef" providerId="LiveId" clId="{8B11738D-3EA8-43D3-955B-DAD705124EE0}" dt="2020-01-16T21:58:08.441" v="4682" actId="20577"/>
          <ac:spMkLst>
            <pc:docMk/>
            <pc:sldMk cId="1942767327" sldId="262"/>
            <ac:spMk id="15" creationId="{00000000-0000-0000-0000-000000000000}"/>
          </ac:spMkLst>
        </pc:spChg>
      </pc:sldChg>
      <pc:sldChg chg="addSp delSp modSp add">
        <pc:chgData name="xiangyuan zheng" userId="fc0985f2afca30ef" providerId="LiveId" clId="{8B11738D-3EA8-43D3-955B-DAD705124EE0}" dt="2020-01-12T02:38:53.578" v="4388" actId="20577"/>
        <pc:sldMkLst>
          <pc:docMk/>
          <pc:sldMk cId="3573794215" sldId="279"/>
        </pc:sldMkLst>
        <pc:spChg chg="mod">
          <ac:chgData name="xiangyuan zheng" userId="fc0985f2afca30ef" providerId="LiveId" clId="{8B11738D-3EA8-43D3-955B-DAD705124EE0}" dt="2020-01-02T01:12:28.709" v="11" actId="20577"/>
          <ac:spMkLst>
            <pc:docMk/>
            <pc:sldMk cId="3573794215" sldId="279"/>
            <ac:spMk id="2" creationId="{0BB496F2-AD09-4953-8F4F-7FCC583B3FA8}"/>
          </ac:spMkLst>
        </pc:spChg>
        <pc:spChg chg="mod">
          <ac:chgData name="xiangyuan zheng" userId="fc0985f2afca30ef" providerId="LiveId" clId="{8B11738D-3EA8-43D3-955B-DAD705124EE0}" dt="2020-01-12T02:38:53.578" v="4388" actId="20577"/>
          <ac:spMkLst>
            <pc:docMk/>
            <pc:sldMk cId="3573794215" sldId="279"/>
            <ac:spMk id="4" creationId="{349E3652-81D1-48C3-9BC7-7CFFA938AB91}"/>
          </ac:spMkLst>
        </pc:spChg>
        <pc:picChg chg="add del mod">
          <ac:chgData name="xiangyuan zheng" userId="fc0985f2afca30ef" providerId="LiveId" clId="{8B11738D-3EA8-43D3-955B-DAD705124EE0}" dt="2020-01-02T22:52:14.052" v="305" actId="478"/>
          <ac:picMkLst>
            <pc:docMk/>
            <pc:sldMk cId="3573794215" sldId="279"/>
            <ac:picMk id="5" creationId="{058973C8-225A-4DE5-AE2F-D909BECFA02C}"/>
          </ac:picMkLst>
        </pc:picChg>
        <pc:picChg chg="add del mod">
          <ac:chgData name="xiangyuan zheng" userId="fc0985f2afca30ef" providerId="LiveId" clId="{8B11738D-3EA8-43D3-955B-DAD705124EE0}" dt="2020-01-02T22:52:15.840" v="306" actId="478"/>
          <ac:picMkLst>
            <pc:docMk/>
            <pc:sldMk cId="3573794215" sldId="279"/>
            <ac:picMk id="6" creationId="{C33D571A-8DD4-4CA3-8456-61A86E73D6C9}"/>
          </ac:picMkLst>
        </pc:picChg>
        <pc:picChg chg="add del mod">
          <ac:chgData name="xiangyuan zheng" userId="fc0985f2afca30ef" providerId="LiveId" clId="{8B11738D-3EA8-43D3-955B-DAD705124EE0}" dt="2020-01-02T22:49:42.642" v="298" actId="478"/>
          <ac:picMkLst>
            <pc:docMk/>
            <pc:sldMk cId="3573794215" sldId="279"/>
            <ac:picMk id="7" creationId="{D51C4B3B-8551-4C4F-BE59-1ACA9D886B28}"/>
          </ac:picMkLst>
        </pc:picChg>
        <pc:picChg chg="add mod">
          <ac:chgData name="xiangyuan zheng" userId="fc0985f2afca30ef" providerId="LiveId" clId="{8B11738D-3EA8-43D3-955B-DAD705124EE0}" dt="2020-01-02T22:52:33.664" v="311" actId="1076"/>
          <ac:picMkLst>
            <pc:docMk/>
            <pc:sldMk cId="3573794215" sldId="279"/>
            <ac:picMk id="8" creationId="{CC8DA1EF-876A-453D-8255-F4F8568527DF}"/>
          </ac:picMkLst>
        </pc:picChg>
        <pc:picChg chg="add mod">
          <ac:chgData name="xiangyuan zheng" userId="fc0985f2afca30ef" providerId="LiveId" clId="{8B11738D-3EA8-43D3-955B-DAD705124EE0}" dt="2020-01-02T22:52:31.124" v="310" actId="1076"/>
          <ac:picMkLst>
            <pc:docMk/>
            <pc:sldMk cId="3573794215" sldId="279"/>
            <ac:picMk id="9" creationId="{16BA97D0-3BCB-4245-885D-BFC1073066A7}"/>
          </ac:picMkLst>
        </pc:picChg>
      </pc:sldChg>
      <pc:sldChg chg="addSp delSp modSp add ord">
        <pc:chgData name="xiangyuan zheng" userId="fc0985f2afca30ef" providerId="LiveId" clId="{8B11738D-3EA8-43D3-955B-DAD705124EE0}" dt="2020-01-02T22:43:15.972" v="295" actId="13822"/>
        <pc:sldMkLst>
          <pc:docMk/>
          <pc:sldMk cId="2867727986" sldId="280"/>
        </pc:sldMkLst>
        <pc:spChg chg="mod">
          <ac:chgData name="xiangyuan zheng" userId="fc0985f2afca30ef" providerId="LiveId" clId="{8B11738D-3EA8-43D3-955B-DAD705124EE0}" dt="2020-01-02T07:16:41.318" v="284" actId="20577"/>
          <ac:spMkLst>
            <pc:docMk/>
            <pc:sldMk cId="2867727986" sldId="280"/>
            <ac:spMk id="2" creationId="{FEECD36F-96CF-45B6-8D91-429065D0C139}"/>
          </ac:spMkLst>
        </pc:spChg>
        <pc:spChg chg="del">
          <ac:chgData name="xiangyuan zheng" userId="fc0985f2afca30ef" providerId="LiveId" clId="{8B11738D-3EA8-43D3-955B-DAD705124EE0}" dt="2020-01-02T07:11:09.664" v="209" actId="478"/>
          <ac:spMkLst>
            <pc:docMk/>
            <pc:sldMk cId="2867727986" sldId="280"/>
            <ac:spMk id="4" creationId="{50F410FD-1420-44D5-A13F-020B6C9EA51F}"/>
          </ac:spMkLst>
        </pc:spChg>
        <pc:spChg chg="del">
          <ac:chgData name="xiangyuan zheng" userId="fc0985f2afca30ef" providerId="LiveId" clId="{8B11738D-3EA8-43D3-955B-DAD705124EE0}" dt="2020-01-02T07:11:12.243" v="210" actId="478"/>
          <ac:spMkLst>
            <pc:docMk/>
            <pc:sldMk cId="2867727986" sldId="280"/>
            <ac:spMk id="5" creationId="{26A43B3A-64DC-4F5A-AED9-D954335E625D}"/>
          </ac:spMkLst>
        </pc:spChg>
        <pc:picChg chg="add mod">
          <ac:chgData name="xiangyuan zheng" userId="fc0985f2afca30ef" providerId="LiveId" clId="{8B11738D-3EA8-43D3-955B-DAD705124EE0}" dt="2020-01-02T22:42:51.706" v="293" actId="1076"/>
          <ac:picMkLst>
            <pc:docMk/>
            <pc:sldMk cId="2867727986" sldId="280"/>
            <ac:picMk id="4" creationId="{45F7F8A7-27B7-46CD-9982-B8A53D97CD28}"/>
          </ac:picMkLst>
        </pc:picChg>
        <pc:picChg chg="add mod">
          <ac:chgData name="xiangyuan zheng" userId="fc0985f2afca30ef" providerId="LiveId" clId="{8B11738D-3EA8-43D3-955B-DAD705124EE0}" dt="2020-01-02T07:14:15.877" v="220" actId="1076"/>
          <ac:picMkLst>
            <pc:docMk/>
            <pc:sldMk cId="2867727986" sldId="280"/>
            <ac:picMk id="6" creationId="{14E261E2-1AB5-42A5-9BE7-62FA39D8F0C2}"/>
          </ac:picMkLst>
        </pc:picChg>
        <pc:picChg chg="add del mod">
          <ac:chgData name="xiangyuan zheng" userId="fc0985f2afca30ef" providerId="LiveId" clId="{8B11738D-3EA8-43D3-955B-DAD705124EE0}" dt="2020-01-02T22:42:26.697" v="286" actId="478"/>
          <ac:picMkLst>
            <pc:docMk/>
            <pc:sldMk cId="2867727986" sldId="280"/>
            <ac:picMk id="7" creationId="{3FF37CD0-7D48-4A06-A767-FAFD31D45473}"/>
          </ac:picMkLst>
        </pc:picChg>
        <pc:cxnChg chg="add mod">
          <ac:chgData name="xiangyuan zheng" userId="fc0985f2afca30ef" providerId="LiveId" clId="{8B11738D-3EA8-43D3-955B-DAD705124EE0}" dt="2020-01-02T22:43:15.972" v="295" actId="13822"/>
          <ac:cxnSpMkLst>
            <pc:docMk/>
            <pc:sldMk cId="2867727986" sldId="280"/>
            <ac:cxnSpMk id="8" creationId="{AF863892-6FAF-4432-8514-7FA2DF8D8FE4}"/>
          </ac:cxnSpMkLst>
        </pc:cxnChg>
        <pc:cxnChg chg="add del mod">
          <ac:chgData name="xiangyuan zheng" userId="fc0985f2afca30ef" providerId="LiveId" clId="{8B11738D-3EA8-43D3-955B-DAD705124EE0}" dt="2020-01-02T07:15:01.036" v="223" actId="478"/>
          <ac:cxnSpMkLst>
            <pc:docMk/>
            <pc:sldMk cId="2867727986" sldId="280"/>
            <ac:cxnSpMk id="9" creationId="{8C397CF8-BE44-41C6-8CD1-D82A076DAA33}"/>
          </ac:cxnSpMkLst>
        </pc:cxnChg>
        <pc:cxnChg chg="add del mod">
          <ac:chgData name="xiangyuan zheng" userId="fc0985f2afca30ef" providerId="LiveId" clId="{8B11738D-3EA8-43D3-955B-DAD705124EE0}" dt="2020-01-02T22:42:45.508" v="292" actId="478"/>
          <ac:cxnSpMkLst>
            <pc:docMk/>
            <pc:sldMk cId="2867727986" sldId="280"/>
            <ac:cxnSpMk id="11" creationId="{162BC9F5-5882-4FC9-86BF-B8CED62789DF}"/>
          </ac:cxnSpMkLst>
        </pc:cxnChg>
      </pc:sldChg>
      <pc:sldChg chg="addSp delSp modSp add">
        <pc:chgData name="xiangyuan zheng" userId="fc0985f2afca30ef" providerId="LiveId" clId="{8B11738D-3EA8-43D3-955B-DAD705124EE0}" dt="2020-01-03T20:34:57.566" v="332" actId="1076"/>
        <pc:sldMkLst>
          <pc:docMk/>
          <pc:sldMk cId="1211639542" sldId="281"/>
        </pc:sldMkLst>
        <pc:spChg chg="mod">
          <ac:chgData name="xiangyuan zheng" userId="fc0985f2afca30ef" providerId="LiveId" clId="{8B11738D-3EA8-43D3-955B-DAD705124EE0}" dt="2020-01-03T20:27:07.139" v="324"/>
          <ac:spMkLst>
            <pc:docMk/>
            <pc:sldMk cId="1211639542" sldId="281"/>
            <ac:spMk id="2" creationId="{103C4C11-6F0B-4A09-ACA4-476E0155D4ED}"/>
          </ac:spMkLst>
        </pc:spChg>
        <pc:spChg chg="del">
          <ac:chgData name="xiangyuan zheng" userId="fc0985f2afca30ef" providerId="LiveId" clId="{8B11738D-3EA8-43D3-955B-DAD705124EE0}" dt="2020-01-03T20:26:29.583" v="316" actId="478"/>
          <ac:spMkLst>
            <pc:docMk/>
            <pc:sldMk cId="1211639542" sldId="281"/>
            <ac:spMk id="4" creationId="{B97EE6BC-8275-4F6E-B5F5-C87A1FA3505D}"/>
          </ac:spMkLst>
        </pc:spChg>
        <pc:spChg chg="add del mod">
          <ac:chgData name="xiangyuan zheng" userId="fc0985f2afca30ef" providerId="LiveId" clId="{8B11738D-3EA8-43D3-955B-DAD705124EE0}" dt="2020-01-03T20:34:41.009" v="328"/>
          <ac:spMkLst>
            <pc:docMk/>
            <pc:sldMk cId="1211639542" sldId="281"/>
            <ac:spMk id="7" creationId="{4F6ADDF8-093D-4DE4-AAF2-4CB1D24F72A2}"/>
          </ac:spMkLst>
        </pc:spChg>
        <pc:spChg chg="add mod">
          <ac:chgData name="xiangyuan zheng" userId="fc0985f2afca30ef" providerId="LiveId" clId="{8B11738D-3EA8-43D3-955B-DAD705124EE0}" dt="2020-01-03T20:34:52.640" v="331" actId="1076"/>
          <ac:spMkLst>
            <pc:docMk/>
            <pc:sldMk cId="1211639542" sldId="281"/>
            <ac:spMk id="8" creationId="{618E7015-6117-4512-982A-0F5E204DC41E}"/>
          </ac:spMkLst>
        </pc:spChg>
        <pc:picChg chg="add mod">
          <ac:chgData name="xiangyuan zheng" userId="fc0985f2afca30ef" providerId="LiveId" clId="{8B11738D-3EA8-43D3-955B-DAD705124EE0}" dt="2020-01-03T20:34:57.566" v="332" actId="1076"/>
          <ac:picMkLst>
            <pc:docMk/>
            <pc:sldMk cId="1211639542" sldId="281"/>
            <ac:picMk id="6" creationId="{250CD842-E16B-43EC-A54C-A88AAB6B4C8A}"/>
          </ac:picMkLst>
        </pc:picChg>
      </pc:sldChg>
      <pc:sldChg chg="addSp delSp modSp add">
        <pc:chgData name="xiangyuan zheng" userId="fc0985f2afca30ef" providerId="LiveId" clId="{8B11738D-3EA8-43D3-955B-DAD705124EE0}" dt="2020-01-04T00:55:37.312" v="444" actId="20577"/>
        <pc:sldMkLst>
          <pc:docMk/>
          <pc:sldMk cId="3978430680" sldId="282"/>
        </pc:sldMkLst>
        <pc:spChg chg="del">
          <ac:chgData name="xiangyuan zheng" userId="fc0985f2afca30ef" providerId="LiveId" clId="{8B11738D-3EA8-43D3-955B-DAD705124EE0}" dt="2020-01-04T00:53:14.168" v="334" actId="478"/>
          <ac:spMkLst>
            <pc:docMk/>
            <pc:sldMk cId="3978430680" sldId="282"/>
            <ac:spMk id="4" creationId="{7053CEB4-197D-41FE-9AF7-F6749185A12E}"/>
          </ac:spMkLst>
        </pc:spChg>
        <pc:spChg chg="add mod">
          <ac:chgData name="xiangyuan zheng" userId="fc0985f2afca30ef" providerId="LiveId" clId="{8B11738D-3EA8-43D3-955B-DAD705124EE0}" dt="2020-01-04T00:55:37.312" v="444" actId="20577"/>
          <ac:spMkLst>
            <pc:docMk/>
            <pc:sldMk cId="3978430680" sldId="282"/>
            <ac:spMk id="6" creationId="{1F18FF9D-47E3-4C4D-AE26-3D1637B75166}"/>
          </ac:spMkLst>
        </pc:spChg>
        <pc:picChg chg="add mod">
          <ac:chgData name="xiangyuan zheng" userId="fc0985f2afca30ef" providerId="LiveId" clId="{8B11738D-3EA8-43D3-955B-DAD705124EE0}" dt="2020-01-04T00:54:03.437" v="342" actId="1076"/>
          <ac:picMkLst>
            <pc:docMk/>
            <pc:sldMk cId="3978430680" sldId="282"/>
            <ac:picMk id="5" creationId="{A109A344-9BBD-4C7C-B49E-581A2AA2325D}"/>
          </ac:picMkLst>
        </pc:picChg>
      </pc:sldChg>
      <pc:sldChg chg="addSp delSp modSp add">
        <pc:chgData name="xiangyuan zheng" userId="fc0985f2afca30ef" providerId="LiveId" clId="{8B11738D-3EA8-43D3-955B-DAD705124EE0}" dt="2020-01-09T00:47:21.053" v="592" actId="14100"/>
        <pc:sldMkLst>
          <pc:docMk/>
          <pc:sldMk cId="597874462" sldId="283"/>
        </pc:sldMkLst>
        <pc:spChg chg="mod">
          <ac:chgData name="xiangyuan zheng" userId="fc0985f2afca30ef" providerId="LiveId" clId="{8B11738D-3EA8-43D3-955B-DAD705124EE0}" dt="2020-01-09T00:34:40.640" v="530" actId="20577"/>
          <ac:spMkLst>
            <pc:docMk/>
            <pc:sldMk cId="597874462" sldId="283"/>
            <ac:spMk id="2" creationId="{A043CABB-F2C7-4AC2-BD03-0FF895E1837B}"/>
          </ac:spMkLst>
        </pc:spChg>
        <pc:picChg chg="add del mod">
          <ac:chgData name="xiangyuan zheng" userId="fc0985f2afca30ef" providerId="LiveId" clId="{8B11738D-3EA8-43D3-955B-DAD705124EE0}" dt="2020-01-09T00:37:27.630" v="531" actId="478"/>
          <ac:picMkLst>
            <pc:docMk/>
            <pc:sldMk cId="597874462" sldId="283"/>
            <ac:picMk id="4" creationId="{E8F022D5-39A3-4789-B89F-515CEABE6EAE}"/>
          </ac:picMkLst>
        </pc:picChg>
        <pc:picChg chg="add mod">
          <ac:chgData name="xiangyuan zheng" userId="fc0985f2afca30ef" providerId="LiveId" clId="{8B11738D-3EA8-43D3-955B-DAD705124EE0}" dt="2020-01-09T00:44:20.730" v="569" actId="1076"/>
          <ac:picMkLst>
            <pc:docMk/>
            <pc:sldMk cId="597874462" sldId="283"/>
            <ac:picMk id="5" creationId="{AC8A696C-0A60-4CA2-9EF7-90D99E89A48D}"/>
          </ac:picMkLst>
        </pc:picChg>
        <pc:picChg chg="add mod">
          <ac:chgData name="xiangyuan zheng" userId="fc0985f2afca30ef" providerId="LiveId" clId="{8B11738D-3EA8-43D3-955B-DAD705124EE0}" dt="2020-01-09T00:43:53.899" v="565" actId="14100"/>
          <ac:picMkLst>
            <pc:docMk/>
            <pc:sldMk cId="597874462" sldId="283"/>
            <ac:picMk id="6" creationId="{47AFD960-A18C-4952-A4E0-0D6B7195C240}"/>
          </ac:picMkLst>
        </pc:picChg>
        <pc:picChg chg="add mod">
          <ac:chgData name="xiangyuan zheng" userId="fc0985f2afca30ef" providerId="LiveId" clId="{8B11738D-3EA8-43D3-955B-DAD705124EE0}" dt="2020-01-09T00:47:07.259" v="589" actId="1076"/>
          <ac:picMkLst>
            <pc:docMk/>
            <pc:sldMk cId="597874462" sldId="283"/>
            <ac:picMk id="7" creationId="{535FF357-7786-4A4E-8751-78F5746F499A}"/>
          </ac:picMkLst>
        </pc:picChg>
        <pc:picChg chg="add mod">
          <ac:chgData name="xiangyuan zheng" userId="fc0985f2afca30ef" providerId="LiveId" clId="{8B11738D-3EA8-43D3-955B-DAD705124EE0}" dt="2020-01-09T00:46:25.109" v="581" actId="1076"/>
          <ac:picMkLst>
            <pc:docMk/>
            <pc:sldMk cId="597874462" sldId="283"/>
            <ac:picMk id="8" creationId="{16C6C7E3-E13D-4F33-A489-7D60A247C01E}"/>
          </ac:picMkLst>
        </pc:picChg>
        <pc:cxnChg chg="add mod">
          <ac:chgData name="xiangyuan zheng" userId="fc0985f2afca30ef" providerId="LiveId" clId="{8B11738D-3EA8-43D3-955B-DAD705124EE0}" dt="2020-01-09T00:45:10.341" v="571" actId="13822"/>
          <ac:cxnSpMkLst>
            <pc:docMk/>
            <pc:sldMk cId="597874462" sldId="283"/>
            <ac:cxnSpMk id="10" creationId="{8EC22B38-CE00-44A7-AD5D-DE6FBA6431A4}"/>
          </ac:cxnSpMkLst>
        </pc:cxnChg>
        <pc:cxnChg chg="add mod">
          <ac:chgData name="xiangyuan zheng" userId="fc0985f2afca30ef" providerId="LiveId" clId="{8B11738D-3EA8-43D3-955B-DAD705124EE0}" dt="2020-01-09T00:47:17.358" v="591" actId="14100"/>
          <ac:cxnSpMkLst>
            <pc:docMk/>
            <pc:sldMk cId="597874462" sldId="283"/>
            <ac:cxnSpMk id="11" creationId="{C59AB19A-752F-4CEB-8A14-41D4649B4487}"/>
          </ac:cxnSpMkLst>
        </pc:cxnChg>
        <pc:cxnChg chg="add mod">
          <ac:chgData name="xiangyuan zheng" userId="fc0985f2afca30ef" providerId="LiveId" clId="{8B11738D-3EA8-43D3-955B-DAD705124EE0}" dt="2020-01-09T00:47:21.053" v="592" actId="14100"/>
          <ac:cxnSpMkLst>
            <pc:docMk/>
            <pc:sldMk cId="597874462" sldId="283"/>
            <ac:cxnSpMk id="16" creationId="{0341F551-6B6D-48A9-A2FE-638AE58C5105}"/>
          </ac:cxnSpMkLst>
        </pc:cxnChg>
      </pc:sldChg>
      <pc:sldChg chg="addSp delSp modSp add">
        <pc:chgData name="xiangyuan zheng" userId="fc0985f2afca30ef" providerId="LiveId" clId="{8B11738D-3EA8-43D3-955B-DAD705124EE0}" dt="2020-01-09T01:04:45.427" v="726" actId="1076"/>
        <pc:sldMkLst>
          <pc:docMk/>
          <pc:sldMk cId="773693571" sldId="284"/>
        </pc:sldMkLst>
        <pc:spChg chg="mod">
          <ac:chgData name="xiangyuan zheng" userId="fc0985f2afca30ef" providerId="LiveId" clId="{8B11738D-3EA8-43D3-955B-DAD705124EE0}" dt="2020-01-09T00:49:47.616" v="651" actId="20577"/>
          <ac:spMkLst>
            <pc:docMk/>
            <pc:sldMk cId="773693571" sldId="284"/>
            <ac:spMk id="2" creationId="{27342C4B-438C-4235-AAB9-EFF98080BDD7}"/>
          </ac:spMkLst>
        </pc:spChg>
        <pc:spChg chg="add del mod">
          <ac:chgData name="xiangyuan zheng" userId="fc0985f2afca30ef" providerId="LiveId" clId="{8B11738D-3EA8-43D3-955B-DAD705124EE0}" dt="2020-01-09T00:55:05.376" v="660" actId="478"/>
          <ac:spMkLst>
            <pc:docMk/>
            <pc:sldMk cId="773693571" sldId="284"/>
            <ac:spMk id="4" creationId="{3A89957B-0223-43EE-960F-77834C0C87B1}"/>
          </ac:spMkLst>
        </pc:spChg>
        <pc:spChg chg="add mod">
          <ac:chgData name="xiangyuan zheng" userId="fc0985f2afca30ef" providerId="LiveId" clId="{8B11738D-3EA8-43D3-955B-DAD705124EE0}" dt="2020-01-09T00:57:09.323" v="672" actId="207"/>
          <ac:spMkLst>
            <pc:docMk/>
            <pc:sldMk cId="773693571" sldId="284"/>
            <ac:spMk id="5" creationId="{19762898-D359-4540-95A5-12B00121D93B}"/>
          </ac:spMkLst>
        </pc:spChg>
        <pc:spChg chg="add mod">
          <ac:chgData name="xiangyuan zheng" userId="fc0985f2afca30ef" providerId="LiveId" clId="{8B11738D-3EA8-43D3-955B-DAD705124EE0}" dt="2020-01-09T01:04:45.427" v="726" actId="1076"/>
          <ac:spMkLst>
            <pc:docMk/>
            <pc:sldMk cId="773693571" sldId="284"/>
            <ac:spMk id="15" creationId="{DB0E43AD-B0B7-4918-A125-0201B282533B}"/>
          </ac:spMkLst>
        </pc:spChg>
        <pc:picChg chg="add del mod">
          <ac:chgData name="xiangyuan zheng" userId="fc0985f2afca30ef" providerId="LiveId" clId="{8B11738D-3EA8-43D3-955B-DAD705124EE0}" dt="2020-01-09T00:59:44.230" v="682" actId="478"/>
          <ac:picMkLst>
            <pc:docMk/>
            <pc:sldMk cId="773693571" sldId="284"/>
            <ac:picMk id="6" creationId="{D79A25E0-2F71-4486-9A29-4C622A393BB9}"/>
          </ac:picMkLst>
        </pc:picChg>
        <pc:picChg chg="add del mod">
          <ac:chgData name="xiangyuan zheng" userId="fc0985f2afca30ef" providerId="LiveId" clId="{8B11738D-3EA8-43D3-955B-DAD705124EE0}" dt="2020-01-09T01:01:10.826" v="686" actId="478"/>
          <ac:picMkLst>
            <pc:docMk/>
            <pc:sldMk cId="773693571" sldId="284"/>
            <ac:picMk id="7" creationId="{DC9C92BE-4C56-49CE-A704-232C04029B30}"/>
          </ac:picMkLst>
        </pc:picChg>
        <pc:picChg chg="add mod">
          <ac:chgData name="xiangyuan zheng" userId="fc0985f2afca30ef" providerId="LiveId" clId="{8B11738D-3EA8-43D3-955B-DAD705124EE0}" dt="2020-01-09T01:03:23.670" v="703" actId="1076"/>
          <ac:picMkLst>
            <pc:docMk/>
            <pc:sldMk cId="773693571" sldId="284"/>
            <ac:picMk id="8" creationId="{58389086-3C5D-4284-825D-1199BE3153CD}"/>
          </ac:picMkLst>
        </pc:picChg>
        <pc:picChg chg="add mod">
          <ac:chgData name="xiangyuan zheng" userId="fc0985f2afca30ef" providerId="LiveId" clId="{8B11738D-3EA8-43D3-955B-DAD705124EE0}" dt="2020-01-09T01:04:07.053" v="709" actId="1076"/>
          <ac:picMkLst>
            <pc:docMk/>
            <pc:sldMk cId="773693571" sldId="284"/>
            <ac:picMk id="9" creationId="{A991E8F3-76AA-495B-8552-DAA9435036B1}"/>
          </ac:picMkLst>
        </pc:picChg>
        <pc:picChg chg="add mod">
          <ac:chgData name="xiangyuan zheng" userId="fc0985f2afca30ef" providerId="LiveId" clId="{8B11738D-3EA8-43D3-955B-DAD705124EE0}" dt="2020-01-09T01:03:13.441" v="702" actId="1076"/>
          <ac:picMkLst>
            <pc:docMk/>
            <pc:sldMk cId="773693571" sldId="284"/>
            <ac:picMk id="10" creationId="{A2EEF7ED-9A89-41F4-A0F2-7D103059F9F0}"/>
          </ac:picMkLst>
        </pc:picChg>
        <pc:cxnChg chg="add mod">
          <ac:chgData name="xiangyuan zheng" userId="fc0985f2afca30ef" providerId="LiveId" clId="{8B11738D-3EA8-43D3-955B-DAD705124EE0}" dt="2020-01-09T01:03:53.342" v="708" actId="14100"/>
          <ac:cxnSpMkLst>
            <pc:docMk/>
            <pc:sldMk cId="773693571" sldId="284"/>
            <ac:cxnSpMk id="11" creationId="{943EFA47-6B29-4B86-AA00-9D2DD6C05BB9}"/>
          </ac:cxnSpMkLst>
        </pc:cxnChg>
      </pc:sldChg>
      <pc:sldChg chg="addSp modSp add">
        <pc:chgData name="xiangyuan zheng" userId="fc0985f2afca30ef" providerId="LiveId" clId="{8B11738D-3EA8-43D3-955B-DAD705124EE0}" dt="2020-01-16T22:19:03.448" v="4700" actId="207"/>
        <pc:sldMkLst>
          <pc:docMk/>
          <pc:sldMk cId="3309235613" sldId="285"/>
        </pc:sldMkLst>
        <pc:spChg chg="mod">
          <ac:chgData name="xiangyuan zheng" userId="fc0985f2afca30ef" providerId="LiveId" clId="{8B11738D-3EA8-43D3-955B-DAD705124EE0}" dt="2020-01-09T01:22:06.992" v="1370" actId="20577"/>
          <ac:spMkLst>
            <pc:docMk/>
            <pc:sldMk cId="3309235613" sldId="285"/>
            <ac:spMk id="2" creationId="{6CF30084-AA10-4FBA-B228-5B8416627F03}"/>
          </ac:spMkLst>
        </pc:spChg>
        <pc:spChg chg="add mod">
          <ac:chgData name="xiangyuan zheng" userId="fc0985f2afca30ef" providerId="LiveId" clId="{8B11738D-3EA8-43D3-955B-DAD705124EE0}" dt="2020-01-16T22:19:03.448" v="4700" actId="207"/>
          <ac:spMkLst>
            <pc:docMk/>
            <pc:sldMk cId="3309235613" sldId="285"/>
            <ac:spMk id="5" creationId="{0DB9F018-0221-407E-8248-7A486C5314B3}"/>
          </ac:spMkLst>
        </pc:spChg>
        <pc:picChg chg="add mod">
          <ac:chgData name="xiangyuan zheng" userId="fc0985f2afca30ef" providerId="LiveId" clId="{8B11738D-3EA8-43D3-955B-DAD705124EE0}" dt="2020-01-09T01:09:13.455" v="762" actId="1076"/>
          <ac:picMkLst>
            <pc:docMk/>
            <pc:sldMk cId="3309235613" sldId="285"/>
            <ac:picMk id="4" creationId="{F5C4FA71-B567-43E5-95AA-2FBD3F884A32}"/>
          </ac:picMkLst>
        </pc:picChg>
      </pc:sldChg>
      <pc:sldChg chg="addSp modSp add">
        <pc:chgData name="xiangyuan zheng" userId="fc0985f2afca30ef" providerId="LiveId" clId="{8B11738D-3EA8-43D3-955B-DAD705124EE0}" dt="2020-01-09T01:37:08.865" v="1438" actId="14100"/>
        <pc:sldMkLst>
          <pc:docMk/>
          <pc:sldMk cId="2267814022" sldId="286"/>
        </pc:sldMkLst>
        <pc:spChg chg="mod">
          <ac:chgData name="xiangyuan zheng" userId="fc0985f2afca30ef" providerId="LiveId" clId="{8B11738D-3EA8-43D3-955B-DAD705124EE0}" dt="2020-01-09T01:29:51.556" v="1417" actId="20577"/>
          <ac:spMkLst>
            <pc:docMk/>
            <pc:sldMk cId="2267814022" sldId="286"/>
            <ac:spMk id="2" creationId="{B6C2980A-73D8-47B6-8D3F-939545FBF3E3}"/>
          </ac:spMkLst>
        </pc:spChg>
        <pc:picChg chg="add mod">
          <ac:chgData name="xiangyuan zheng" userId="fc0985f2afca30ef" providerId="LiveId" clId="{8B11738D-3EA8-43D3-955B-DAD705124EE0}" dt="2020-01-09T01:29:00.741" v="1374" actId="1076"/>
          <ac:picMkLst>
            <pc:docMk/>
            <pc:sldMk cId="2267814022" sldId="286"/>
            <ac:picMk id="4" creationId="{4CCCEB4A-49F9-45C0-B9AF-46D0F2A8F14A}"/>
          </ac:picMkLst>
        </pc:picChg>
        <pc:picChg chg="add mod">
          <ac:chgData name="xiangyuan zheng" userId="fc0985f2afca30ef" providerId="LiveId" clId="{8B11738D-3EA8-43D3-955B-DAD705124EE0}" dt="2020-01-09T01:36:09.339" v="1430" actId="1076"/>
          <ac:picMkLst>
            <pc:docMk/>
            <pc:sldMk cId="2267814022" sldId="286"/>
            <ac:picMk id="5" creationId="{5470A483-8E5E-4616-B9FB-17D94D9D34C9}"/>
          </ac:picMkLst>
        </pc:picChg>
        <pc:picChg chg="add mod">
          <ac:chgData name="xiangyuan zheng" userId="fc0985f2afca30ef" providerId="LiveId" clId="{8B11738D-3EA8-43D3-955B-DAD705124EE0}" dt="2020-01-09T01:36:14.932" v="1431" actId="1076"/>
          <ac:picMkLst>
            <pc:docMk/>
            <pc:sldMk cId="2267814022" sldId="286"/>
            <ac:picMk id="6" creationId="{284CE2CD-B909-4F37-89B2-FB98E6B7F771}"/>
          </ac:picMkLst>
        </pc:picChg>
        <pc:cxnChg chg="add mod">
          <ac:chgData name="xiangyuan zheng" userId="fc0985f2afca30ef" providerId="LiveId" clId="{8B11738D-3EA8-43D3-955B-DAD705124EE0}" dt="2020-01-09T01:36:36.018" v="1434" actId="14100"/>
          <ac:cxnSpMkLst>
            <pc:docMk/>
            <pc:sldMk cId="2267814022" sldId="286"/>
            <ac:cxnSpMk id="7" creationId="{4DF8214E-15E1-4E79-92EF-67B9CD68D9A3}"/>
          </ac:cxnSpMkLst>
        </pc:cxnChg>
        <pc:cxnChg chg="add mod">
          <ac:chgData name="xiangyuan zheng" userId="fc0985f2afca30ef" providerId="LiveId" clId="{8B11738D-3EA8-43D3-955B-DAD705124EE0}" dt="2020-01-09T01:37:08.865" v="1438" actId="14100"/>
          <ac:cxnSpMkLst>
            <pc:docMk/>
            <pc:sldMk cId="2267814022" sldId="286"/>
            <ac:cxnSpMk id="10" creationId="{DD92DBF8-5DF4-48BA-9E9E-AE18B64A6458}"/>
          </ac:cxnSpMkLst>
        </pc:cxnChg>
      </pc:sldChg>
      <pc:sldChg chg="addSp delSp modSp add">
        <pc:chgData name="xiangyuan zheng" userId="fc0985f2afca30ef" providerId="LiveId" clId="{8B11738D-3EA8-43D3-955B-DAD705124EE0}" dt="2020-01-09T01:48:34.825" v="1513" actId="14100"/>
        <pc:sldMkLst>
          <pc:docMk/>
          <pc:sldMk cId="1263173806" sldId="287"/>
        </pc:sldMkLst>
        <pc:spChg chg="mod">
          <ac:chgData name="xiangyuan zheng" userId="fc0985f2afca30ef" providerId="LiveId" clId="{8B11738D-3EA8-43D3-955B-DAD705124EE0}" dt="2020-01-09T01:45:11.333" v="1497" actId="20577"/>
          <ac:spMkLst>
            <pc:docMk/>
            <pc:sldMk cId="1263173806" sldId="287"/>
            <ac:spMk id="2" creationId="{298BF34B-E530-46D7-806F-E5A6E9691E78}"/>
          </ac:spMkLst>
        </pc:spChg>
        <pc:picChg chg="add mod">
          <ac:chgData name="xiangyuan zheng" userId="fc0985f2afca30ef" providerId="LiveId" clId="{8B11738D-3EA8-43D3-955B-DAD705124EE0}" dt="2020-01-09T01:47:40.805" v="1507" actId="1076"/>
          <ac:picMkLst>
            <pc:docMk/>
            <pc:sldMk cId="1263173806" sldId="287"/>
            <ac:picMk id="4" creationId="{4FECFB28-69B0-4B12-9CDA-BB217E67299B}"/>
          </ac:picMkLst>
        </pc:picChg>
        <pc:picChg chg="add del mod">
          <ac:chgData name="xiangyuan zheng" userId="fc0985f2afca30ef" providerId="LiveId" clId="{8B11738D-3EA8-43D3-955B-DAD705124EE0}" dt="2020-01-09T01:46:33.896" v="1501" actId="478"/>
          <ac:picMkLst>
            <pc:docMk/>
            <pc:sldMk cId="1263173806" sldId="287"/>
            <ac:picMk id="5" creationId="{28C78E57-3105-40A9-81EA-5A2AB8CC4101}"/>
          </ac:picMkLst>
        </pc:picChg>
        <pc:picChg chg="add mod">
          <ac:chgData name="xiangyuan zheng" userId="fc0985f2afca30ef" providerId="LiveId" clId="{8B11738D-3EA8-43D3-955B-DAD705124EE0}" dt="2020-01-09T01:47:32.237" v="1506" actId="1076"/>
          <ac:picMkLst>
            <pc:docMk/>
            <pc:sldMk cId="1263173806" sldId="287"/>
            <ac:picMk id="6" creationId="{593DB866-F978-49D1-A302-E864BEA11F2C}"/>
          </ac:picMkLst>
        </pc:picChg>
        <pc:picChg chg="add mod">
          <ac:chgData name="xiangyuan zheng" userId="fc0985f2afca30ef" providerId="LiveId" clId="{8B11738D-3EA8-43D3-955B-DAD705124EE0}" dt="2020-01-09T01:47:45.463" v="1508" actId="1076"/>
          <ac:picMkLst>
            <pc:docMk/>
            <pc:sldMk cId="1263173806" sldId="287"/>
            <ac:picMk id="7" creationId="{9C024A30-E243-496F-A881-17031ECEFC7C}"/>
          </ac:picMkLst>
        </pc:picChg>
        <pc:cxnChg chg="add mod">
          <ac:chgData name="xiangyuan zheng" userId="fc0985f2afca30ef" providerId="LiveId" clId="{8B11738D-3EA8-43D3-955B-DAD705124EE0}" dt="2020-01-09T01:48:34.825" v="1513" actId="14100"/>
          <ac:cxnSpMkLst>
            <pc:docMk/>
            <pc:sldMk cId="1263173806" sldId="287"/>
            <ac:cxnSpMk id="8" creationId="{A150642B-828A-474A-8B04-C3FBFE716D57}"/>
          </ac:cxnSpMkLst>
        </pc:cxnChg>
      </pc:sldChg>
      <pc:sldChg chg="addSp modSp add">
        <pc:chgData name="xiangyuan zheng" userId="fc0985f2afca30ef" providerId="LiveId" clId="{8B11738D-3EA8-43D3-955B-DAD705124EE0}" dt="2020-01-09T02:31:36.209" v="1867" actId="20577"/>
        <pc:sldMkLst>
          <pc:docMk/>
          <pc:sldMk cId="2251100478" sldId="288"/>
        </pc:sldMkLst>
        <pc:spChg chg="mod">
          <ac:chgData name="xiangyuan zheng" userId="fc0985f2afca30ef" providerId="LiveId" clId="{8B11738D-3EA8-43D3-955B-DAD705124EE0}" dt="2020-01-09T01:59:03.252" v="1584" actId="20577"/>
          <ac:spMkLst>
            <pc:docMk/>
            <pc:sldMk cId="2251100478" sldId="288"/>
            <ac:spMk id="2" creationId="{A9EF4AEF-6C63-4E48-88D6-0A49729574CD}"/>
          </ac:spMkLst>
        </pc:spChg>
        <pc:spChg chg="add mod">
          <ac:chgData name="xiangyuan zheng" userId="fc0985f2afca30ef" providerId="LiveId" clId="{8B11738D-3EA8-43D3-955B-DAD705124EE0}" dt="2020-01-09T02:31:36.209" v="1867" actId="20577"/>
          <ac:spMkLst>
            <pc:docMk/>
            <pc:sldMk cId="2251100478" sldId="288"/>
            <ac:spMk id="8" creationId="{002F88C2-69BF-43ED-8802-E28C17FFE155}"/>
          </ac:spMkLst>
        </pc:spChg>
        <pc:picChg chg="add mod">
          <ac:chgData name="xiangyuan zheng" userId="fc0985f2afca30ef" providerId="LiveId" clId="{8B11738D-3EA8-43D3-955B-DAD705124EE0}" dt="2020-01-09T01:56:55.229" v="1536" actId="1076"/>
          <ac:picMkLst>
            <pc:docMk/>
            <pc:sldMk cId="2251100478" sldId="288"/>
            <ac:picMk id="4" creationId="{BBB8261F-D674-45CD-AE49-16418ABB0174}"/>
          </ac:picMkLst>
        </pc:picChg>
        <pc:picChg chg="add mod">
          <ac:chgData name="xiangyuan zheng" userId="fc0985f2afca30ef" providerId="LiveId" clId="{8B11738D-3EA8-43D3-955B-DAD705124EE0}" dt="2020-01-09T01:59:29.320" v="1585" actId="1076"/>
          <ac:picMkLst>
            <pc:docMk/>
            <pc:sldMk cId="2251100478" sldId="288"/>
            <ac:picMk id="5" creationId="{15657399-1E71-414A-8799-1759829AC6DC}"/>
          </ac:picMkLst>
        </pc:picChg>
        <pc:picChg chg="add mod">
          <ac:chgData name="xiangyuan zheng" userId="fc0985f2afca30ef" providerId="LiveId" clId="{8B11738D-3EA8-43D3-955B-DAD705124EE0}" dt="2020-01-09T01:59:38.987" v="1586" actId="1076"/>
          <ac:picMkLst>
            <pc:docMk/>
            <pc:sldMk cId="2251100478" sldId="288"/>
            <ac:picMk id="6" creationId="{A5AD5319-DAA0-456D-AECB-33705BE7D849}"/>
          </ac:picMkLst>
        </pc:picChg>
        <pc:picChg chg="add mod">
          <ac:chgData name="xiangyuan zheng" userId="fc0985f2afca30ef" providerId="LiveId" clId="{8B11738D-3EA8-43D3-955B-DAD705124EE0}" dt="2020-01-09T01:57:07.942" v="1539" actId="1076"/>
          <ac:picMkLst>
            <pc:docMk/>
            <pc:sldMk cId="2251100478" sldId="288"/>
            <ac:picMk id="7" creationId="{44F6199B-20B6-4795-B0B6-CEDA3A609985}"/>
          </ac:picMkLst>
        </pc:picChg>
      </pc:sldChg>
      <pc:sldChg chg="addSp modSp add">
        <pc:chgData name="xiangyuan zheng" userId="fc0985f2afca30ef" providerId="LiveId" clId="{8B11738D-3EA8-43D3-955B-DAD705124EE0}" dt="2020-01-16T22:34:54.192" v="4701" actId="207"/>
        <pc:sldMkLst>
          <pc:docMk/>
          <pc:sldMk cId="3419453297" sldId="289"/>
        </pc:sldMkLst>
        <pc:spChg chg="mod">
          <ac:chgData name="xiangyuan zheng" userId="fc0985f2afca30ef" providerId="LiveId" clId="{8B11738D-3EA8-43D3-955B-DAD705124EE0}" dt="2020-01-09T02:19:30.069" v="1633" actId="20577"/>
          <ac:spMkLst>
            <pc:docMk/>
            <pc:sldMk cId="3419453297" sldId="289"/>
            <ac:spMk id="2" creationId="{6FECD043-C1DF-474C-8CF1-B7FB8963FACC}"/>
          </ac:spMkLst>
        </pc:spChg>
        <pc:spChg chg="add mod">
          <ac:chgData name="xiangyuan zheng" userId="fc0985f2afca30ef" providerId="LiveId" clId="{8B11738D-3EA8-43D3-955B-DAD705124EE0}" dt="2020-01-16T22:34:54.192" v="4701" actId="207"/>
          <ac:spMkLst>
            <pc:docMk/>
            <pc:sldMk cId="3419453297" sldId="289"/>
            <ac:spMk id="4" creationId="{3058DB37-7CBD-41F1-B622-72982A23E4EF}"/>
          </ac:spMkLst>
        </pc:spChg>
        <pc:picChg chg="add mod">
          <ac:chgData name="xiangyuan zheng" userId="fc0985f2afca30ef" providerId="LiveId" clId="{8B11738D-3EA8-43D3-955B-DAD705124EE0}" dt="2020-01-10T00:56:55.512" v="1894" actId="1076"/>
          <ac:picMkLst>
            <pc:docMk/>
            <pc:sldMk cId="3419453297" sldId="289"/>
            <ac:picMk id="3074" creationId="{D5E38C4B-1919-4E1A-89D6-3D0F8F81931F}"/>
          </ac:picMkLst>
        </pc:picChg>
      </pc:sldChg>
      <pc:sldChg chg="addSp modSp add">
        <pc:chgData name="xiangyuan zheng" userId="fc0985f2afca30ef" providerId="LiveId" clId="{8B11738D-3EA8-43D3-955B-DAD705124EE0}" dt="2020-01-10T01:12:06.179" v="2596" actId="1076"/>
        <pc:sldMkLst>
          <pc:docMk/>
          <pc:sldMk cId="3307403166" sldId="290"/>
        </pc:sldMkLst>
        <pc:spChg chg="mod">
          <ac:chgData name="xiangyuan zheng" userId="fc0985f2afca30ef" providerId="LiveId" clId="{8B11738D-3EA8-43D3-955B-DAD705124EE0}" dt="2020-01-10T00:58:28.490" v="1937" actId="20577"/>
          <ac:spMkLst>
            <pc:docMk/>
            <pc:sldMk cId="3307403166" sldId="290"/>
            <ac:spMk id="2" creationId="{3F333BC0-9C8C-4814-9168-13917EE54459}"/>
          </ac:spMkLst>
        </pc:spChg>
        <pc:spChg chg="add mod">
          <ac:chgData name="xiangyuan zheng" userId="fc0985f2afca30ef" providerId="LiveId" clId="{8B11738D-3EA8-43D3-955B-DAD705124EE0}" dt="2020-01-10T01:05:50.656" v="2593" actId="207"/>
          <ac:spMkLst>
            <pc:docMk/>
            <pc:sldMk cId="3307403166" sldId="290"/>
            <ac:spMk id="4" creationId="{09AA4B4D-5365-41C5-BC1C-F9F92A363F51}"/>
          </ac:spMkLst>
        </pc:spChg>
        <pc:picChg chg="add mod">
          <ac:chgData name="xiangyuan zheng" userId="fc0985f2afca30ef" providerId="LiveId" clId="{8B11738D-3EA8-43D3-955B-DAD705124EE0}" dt="2020-01-10T01:12:06.179" v="2596" actId="1076"/>
          <ac:picMkLst>
            <pc:docMk/>
            <pc:sldMk cId="3307403166" sldId="290"/>
            <ac:picMk id="5" creationId="{9B54579C-17DB-4885-A78B-903669A8D7D1}"/>
          </ac:picMkLst>
        </pc:picChg>
      </pc:sldChg>
      <pc:sldChg chg="addSp modSp add">
        <pc:chgData name="xiangyuan zheng" userId="fc0985f2afca30ef" providerId="LiveId" clId="{8B11738D-3EA8-43D3-955B-DAD705124EE0}" dt="2020-01-10T01:21:28.062" v="2625" actId="14100"/>
        <pc:sldMkLst>
          <pc:docMk/>
          <pc:sldMk cId="2909696634" sldId="291"/>
        </pc:sldMkLst>
        <pc:spChg chg="mod">
          <ac:chgData name="xiangyuan zheng" userId="fc0985f2afca30ef" providerId="LiveId" clId="{8B11738D-3EA8-43D3-955B-DAD705124EE0}" dt="2020-01-10T01:13:07.921" v="2598"/>
          <ac:spMkLst>
            <pc:docMk/>
            <pc:sldMk cId="2909696634" sldId="291"/>
            <ac:spMk id="2" creationId="{7A76BA34-3334-49A8-8270-A5DD8111CA72}"/>
          </ac:spMkLst>
        </pc:spChg>
        <pc:picChg chg="add mod">
          <ac:chgData name="xiangyuan zheng" userId="fc0985f2afca30ef" providerId="LiveId" clId="{8B11738D-3EA8-43D3-955B-DAD705124EE0}" dt="2020-01-10T01:21:24.352" v="2624" actId="14100"/>
          <ac:picMkLst>
            <pc:docMk/>
            <pc:sldMk cId="2909696634" sldId="291"/>
            <ac:picMk id="4" creationId="{5A593BEA-1EBC-4684-8915-B7F090AB659D}"/>
          </ac:picMkLst>
        </pc:picChg>
        <pc:picChg chg="add mod">
          <ac:chgData name="xiangyuan zheng" userId="fc0985f2afca30ef" providerId="LiveId" clId="{8B11738D-3EA8-43D3-955B-DAD705124EE0}" dt="2020-01-10T01:21:28.062" v="2625" actId="14100"/>
          <ac:picMkLst>
            <pc:docMk/>
            <pc:sldMk cId="2909696634" sldId="291"/>
            <ac:picMk id="5" creationId="{EEBC6A1B-0E81-488D-A0ED-0DDA6B57CF00}"/>
          </ac:picMkLst>
        </pc:picChg>
      </pc:sldChg>
      <pc:sldChg chg="addSp delSp modSp add">
        <pc:chgData name="xiangyuan zheng" userId="fc0985f2afca30ef" providerId="LiveId" clId="{8B11738D-3EA8-43D3-955B-DAD705124EE0}" dt="2020-01-10T01:20:37.762" v="2622" actId="14100"/>
        <pc:sldMkLst>
          <pc:docMk/>
          <pc:sldMk cId="2653621891" sldId="292"/>
        </pc:sldMkLst>
        <pc:spChg chg="mod">
          <ac:chgData name="xiangyuan zheng" userId="fc0985f2afca30ef" providerId="LiveId" clId="{8B11738D-3EA8-43D3-955B-DAD705124EE0}" dt="2020-01-10T01:19:11.813" v="2612"/>
          <ac:spMkLst>
            <pc:docMk/>
            <pc:sldMk cId="2653621891" sldId="292"/>
            <ac:spMk id="2" creationId="{B9FE9DB2-181D-4F1D-8132-BF1B92B131DA}"/>
          </ac:spMkLst>
        </pc:spChg>
        <pc:picChg chg="add del">
          <ac:chgData name="xiangyuan zheng" userId="fc0985f2afca30ef" providerId="LiveId" clId="{8B11738D-3EA8-43D3-955B-DAD705124EE0}" dt="2020-01-10T01:19:03.596" v="2611"/>
          <ac:picMkLst>
            <pc:docMk/>
            <pc:sldMk cId="2653621891" sldId="292"/>
            <ac:picMk id="4" creationId="{73292E21-2B55-4030-913B-939BFF0E19DA}"/>
          </ac:picMkLst>
        </pc:picChg>
        <pc:picChg chg="add mod">
          <ac:chgData name="xiangyuan zheng" userId="fc0985f2afca30ef" providerId="LiveId" clId="{8B11738D-3EA8-43D3-955B-DAD705124EE0}" dt="2020-01-10T01:20:31.120" v="2620" actId="14100"/>
          <ac:picMkLst>
            <pc:docMk/>
            <pc:sldMk cId="2653621891" sldId="292"/>
            <ac:picMk id="5" creationId="{50C1B728-BF6B-4DB4-86BF-05A524B3C0AE}"/>
          </ac:picMkLst>
        </pc:picChg>
        <pc:picChg chg="add mod">
          <ac:chgData name="xiangyuan zheng" userId="fc0985f2afca30ef" providerId="LiveId" clId="{8B11738D-3EA8-43D3-955B-DAD705124EE0}" dt="2020-01-10T01:20:37.762" v="2622" actId="14100"/>
          <ac:picMkLst>
            <pc:docMk/>
            <pc:sldMk cId="2653621891" sldId="292"/>
            <ac:picMk id="6" creationId="{D48035EA-03EB-49DA-9751-3012F525E2BE}"/>
          </ac:picMkLst>
        </pc:picChg>
      </pc:sldChg>
      <pc:sldChg chg="addSp modSp add">
        <pc:chgData name="xiangyuan zheng" userId="fc0985f2afca30ef" providerId="LiveId" clId="{8B11738D-3EA8-43D3-955B-DAD705124EE0}" dt="2020-01-10T01:34:44.820" v="3093" actId="207"/>
        <pc:sldMkLst>
          <pc:docMk/>
          <pc:sldMk cId="4149822798" sldId="293"/>
        </pc:sldMkLst>
        <pc:spChg chg="mod">
          <ac:chgData name="xiangyuan zheng" userId="fc0985f2afca30ef" providerId="LiveId" clId="{8B11738D-3EA8-43D3-955B-DAD705124EE0}" dt="2020-01-10T01:24:36.213" v="2665" actId="20577"/>
          <ac:spMkLst>
            <pc:docMk/>
            <pc:sldMk cId="4149822798" sldId="293"/>
            <ac:spMk id="2" creationId="{194AA878-A9C1-40A4-A55F-8EF799C0F63C}"/>
          </ac:spMkLst>
        </pc:spChg>
        <pc:spChg chg="add mod">
          <ac:chgData name="xiangyuan zheng" userId="fc0985f2afca30ef" providerId="LiveId" clId="{8B11738D-3EA8-43D3-955B-DAD705124EE0}" dt="2020-01-10T01:34:44.820" v="3093" actId="207"/>
          <ac:spMkLst>
            <pc:docMk/>
            <pc:sldMk cId="4149822798" sldId="293"/>
            <ac:spMk id="6" creationId="{54E2E7EA-8AC5-428E-B2AD-E3BCE552FE64}"/>
          </ac:spMkLst>
        </pc:spChg>
        <pc:picChg chg="add mod">
          <ac:chgData name="xiangyuan zheng" userId="fc0985f2afca30ef" providerId="LiveId" clId="{8B11738D-3EA8-43D3-955B-DAD705124EE0}" dt="2020-01-10T01:26:57.430" v="2678" actId="1076"/>
          <ac:picMkLst>
            <pc:docMk/>
            <pc:sldMk cId="4149822798" sldId="293"/>
            <ac:picMk id="4" creationId="{44A5801F-5A9E-4633-A4C1-C46B05015C21}"/>
          </ac:picMkLst>
        </pc:picChg>
        <pc:picChg chg="add mod">
          <ac:chgData name="xiangyuan zheng" userId="fc0985f2afca30ef" providerId="LiveId" clId="{8B11738D-3EA8-43D3-955B-DAD705124EE0}" dt="2020-01-10T01:27:01.695" v="2679" actId="1076"/>
          <ac:picMkLst>
            <pc:docMk/>
            <pc:sldMk cId="4149822798" sldId="293"/>
            <ac:picMk id="5" creationId="{FC5D3C48-D3DF-44EF-A7DD-C13ECEFA5CC8}"/>
          </ac:picMkLst>
        </pc:picChg>
      </pc:sldChg>
      <pc:sldChg chg="addSp delSp modSp add addCm delCm">
        <pc:chgData name="xiangyuan zheng" userId="fc0985f2afca30ef" providerId="LiveId" clId="{8B11738D-3EA8-43D3-955B-DAD705124EE0}" dt="2020-01-10T01:50:35.936" v="3309" actId="13822"/>
        <pc:sldMkLst>
          <pc:docMk/>
          <pc:sldMk cId="183356447" sldId="294"/>
        </pc:sldMkLst>
        <pc:spChg chg="mod">
          <ac:chgData name="xiangyuan zheng" userId="fc0985f2afca30ef" providerId="LiveId" clId="{8B11738D-3EA8-43D3-955B-DAD705124EE0}" dt="2020-01-10T01:40:29.040" v="3160" actId="20577"/>
          <ac:spMkLst>
            <pc:docMk/>
            <pc:sldMk cId="183356447" sldId="294"/>
            <ac:spMk id="2" creationId="{BB6D1A1C-2686-458E-98AD-6B0368876D81}"/>
          </ac:spMkLst>
        </pc:spChg>
        <pc:spChg chg="add del mod">
          <ac:chgData name="xiangyuan zheng" userId="fc0985f2afca30ef" providerId="LiveId" clId="{8B11738D-3EA8-43D3-955B-DAD705124EE0}" dt="2020-01-10T01:44:17.469" v="3175"/>
          <ac:spMkLst>
            <pc:docMk/>
            <pc:sldMk cId="183356447" sldId="294"/>
            <ac:spMk id="6" creationId="{1E8A44BF-BFB3-45CC-8954-FCE7F44F9FB5}"/>
          </ac:spMkLst>
        </pc:spChg>
        <pc:spChg chg="add del mod">
          <ac:chgData name="xiangyuan zheng" userId="fc0985f2afca30ef" providerId="LiveId" clId="{8B11738D-3EA8-43D3-955B-DAD705124EE0}" dt="2020-01-10T01:47:59.408" v="3180"/>
          <ac:spMkLst>
            <pc:docMk/>
            <pc:sldMk cId="183356447" sldId="294"/>
            <ac:spMk id="7" creationId="{D7EFA4A0-5309-4225-8CE8-6F519C2F3FAC}"/>
          </ac:spMkLst>
        </pc:spChg>
        <pc:spChg chg="add mod">
          <ac:chgData name="xiangyuan zheng" userId="fc0985f2afca30ef" providerId="LiveId" clId="{8B11738D-3EA8-43D3-955B-DAD705124EE0}" dt="2020-01-10T01:50:11.808" v="3307" actId="207"/>
          <ac:spMkLst>
            <pc:docMk/>
            <pc:sldMk cId="183356447" sldId="294"/>
            <ac:spMk id="8" creationId="{3A696C30-0CE6-4A5C-ACB2-594B28C37B6A}"/>
          </ac:spMkLst>
        </pc:spChg>
        <pc:picChg chg="add mod">
          <ac:chgData name="xiangyuan zheng" userId="fc0985f2afca30ef" providerId="LiveId" clId="{8B11738D-3EA8-43D3-955B-DAD705124EE0}" dt="2020-01-10T01:43:29.777" v="3170" actId="1076"/>
          <ac:picMkLst>
            <pc:docMk/>
            <pc:sldMk cId="183356447" sldId="294"/>
            <ac:picMk id="4" creationId="{274A9BA2-874E-49C2-89C5-38C8F21BD9BF}"/>
          </ac:picMkLst>
        </pc:picChg>
        <pc:picChg chg="add mod">
          <ac:chgData name="xiangyuan zheng" userId="fc0985f2afca30ef" providerId="LiveId" clId="{8B11738D-3EA8-43D3-955B-DAD705124EE0}" dt="2020-01-10T01:44:00.786" v="3172" actId="1076"/>
          <ac:picMkLst>
            <pc:docMk/>
            <pc:sldMk cId="183356447" sldId="294"/>
            <ac:picMk id="5" creationId="{7B693029-1910-478F-8221-CCB3DCD002AB}"/>
          </ac:picMkLst>
        </pc:picChg>
        <pc:cxnChg chg="add mod">
          <ac:chgData name="xiangyuan zheng" userId="fc0985f2afca30ef" providerId="LiveId" clId="{8B11738D-3EA8-43D3-955B-DAD705124EE0}" dt="2020-01-10T01:50:35.936" v="3309" actId="13822"/>
          <ac:cxnSpMkLst>
            <pc:docMk/>
            <pc:sldMk cId="183356447" sldId="294"/>
            <ac:cxnSpMk id="10" creationId="{A3639D70-50F0-4E85-AE0C-A727602DF2B4}"/>
          </ac:cxnSpMkLst>
        </pc:cxnChg>
      </pc:sldChg>
      <pc:sldChg chg="addSp modSp add">
        <pc:chgData name="xiangyuan zheng" userId="fc0985f2afca30ef" providerId="LiveId" clId="{8B11738D-3EA8-43D3-955B-DAD705124EE0}" dt="2020-01-10T02:06:16.719" v="3407" actId="20577"/>
        <pc:sldMkLst>
          <pc:docMk/>
          <pc:sldMk cId="2772930766" sldId="295"/>
        </pc:sldMkLst>
        <pc:spChg chg="mod">
          <ac:chgData name="xiangyuan zheng" userId="fc0985f2afca30ef" providerId="LiveId" clId="{8B11738D-3EA8-43D3-955B-DAD705124EE0}" dt="2020-01-10T02:06:16.719" v="3407" actId="20577"/>
          <ac:spMkLst>
            <pc:docMk/>
            <pc:sldMk cId="2772930766" sldId="295"/>
            <ac:spMk id="2" creationId="{DC8A0228-1249-4FE3-8CB8-29D10BBE2925}"/>
          </ac:spMkLst>
        </pc:spChg>
        <pc:picChg chg="add mod">
          <ac:chgData name="xiangyuan zheng" userId="fc0985f2afca30ef" providerId="LiveId" clId="{8B11738D-3EA8-43D3-955B-DAD705124EE0}" dt="2020-01-10T02:01:14.881" v="3344" actId="14100"/>
          <ac:picMkLst>
            <pc:docMk/>
            <pc:sldMk cId="2772930766" sldId="295"/>
            <ac:picMk id="4" creationId="{F888B0EC-0B1A-44E1-B3B9-EDC9495696AB}"/>
          </ac:picMkLst>
        </pc:picChg>
        <pc:picChg chg="add mod">
          <ac:chgData name="xiangyuan zheng" userId="fc0985f2afca30ef" providerId="LiveId" clId="{8B11738D-3EA8-43D3-955B-DAD705124EE0}" dt="2020-01-10T02:02:21.924" v="3348" actId="14100"/>
          <ac:picMkLst>
            <pc:docMk/>
            <pc:sldMk cId="2772930766" sldId="295"/>
            <ac:picMk id="5" creationId="{BF007F0B-D224-49A1-B6E1-067FA9429147}"/>
          </ac:picMkLst>
        </pc:picChg>
        <pc:picChg chg="add mod">
          <ac:chgData name="xiangyuan zheng" userId="fc0985f2afca30ef" providerId="LiveId" clId="{8B11738D-3EA8-43D3-955B-DAD705124EE0}" dt="2020-01-10T02:03:23.109" v="3352" actId="14100"/>
          <ac:picMkLst>
            <pc:docMk/>
            <pc:sldMk cId="2772930766" sldId="295"/>
            <ac:picMk id="6" creationId="{0DF54189-C194-4A7B-9793-7CC5A65CDB10}"/>
          </ac:picMkLst>
        </pc:picChg>
      </pc:sldChg>
      <pc:sldChg chg="addSp delSp modSp add">
        <pc:chgData name="xiangyuan zheng" userId="fc0985f2afca30ef" providerId="LiveId" clId="{8B11738D-3EA8-43D3-955B-DAD705124EE0}" dt="2020-01-10T02:08:18.613" v="3479" actId="9405"/>
        <pc:sldMkLst>
          <pc:docMk/>
          <pc:sldMk cId="2482820903" sldId="296"/>
        </pc:sldMkLst>
        <pc:spChg chg="mod">
          <ac:chgData name="xiangyuan zheng" userId="fc0985f2afca30ef" providerId="LiveId" clId="{8B11738D-3EA8-43D3-955B-DAD705124EE0}" dt="2020-01-10T02:06:49.970" v="3467" actId="20577"/>
          <ac:spMkLst>
            <pc:docMk/>
            <pc:sldMk cId="2482820903" sldId="296"/>
            <ac:spMk id="2" creationId="{801FFD77-FDBE-4A0F-AD3A-39CA5828C610}"/>
          </ac:spMkLst>
        </pc:spChg>
        <pc:spChg chg="add del mod">
          <ac:chgData name="xiangyuan zheng" userId="fc0985f2afca30ef" providerId="LiveId" clId="{8B11738D-3EA8-43D3-955B-DAD705124EE0}" dt="2020-01-10T02:08:01.444" v="3474" actId="11529"/>
          <ac:spMkLst>
            <pc:docMk/>
            <pc:sldMk cId="2482820903" sldId="296"/>
            <ac:spMk id="5" creationId="{8B80489E-6E5A-4673-9E97-93B3B7226062}"/>
          </ac:spMkLst>
        </pc:spChg>
        <pc:picChg chg="add mod">
          <ac:chgData name="xiangyuan zheng" userId="fc0985f2afca30ef" providerId="LiveId" clId="{8B11738D-3EA8-43D3-955B-DAD705124EE0}" dt="2020-01-10T02:06:56.097" v="3468" actId="14100"/>
          <ac:picMkLst>
            <pc:docMk/>
            <pc:sldMk cId="2482820903" sldId="296"/>
            <ac:picMk id="4" creationId="{4E45CD83-B434-48E2-B2A9-2F87B40BD9C0}"/>
          </ac:picMkLst>
        </pc:picChg>
        <pc:inkChg chg="add">
          <ac:chgData name="xiangyuan zheng" userId="fc0985f2afca30ef" providerId="LiveId" clId="{8B11738D-3EA8-43D3-955B-DAD705124EE0}" dt="2020-01-10T02:08:09.918" v="3475" actId="9405"/>
          <ac:inkMkLst>
            <pc:docMk/>
            <pc:sldMk cId="2482820903" sldId="296"/>
            <ac:inkMk id="6" creationId="{AFD07634-D5CE-40DE-8735-4E40EBC6F146}"/>
          </ac:inkMkLst>
        </pc:inkChg>
        <pc:inkChg chg="add del">
          <ac:chgData name="xiangyuan zheng" userId="fc0985f2afca30ef" providerId="LiveId" clId="{8B11738D-3EA8-43D3-955B-DAD705124EE0}" dt="2020-01-10T02:08:11.870" v="3477" actId="9405"/>
          <ac:inkMkLst>
            <pc:docMk/>
            <pc:sldMk cId="2482820903" sldId="296"/>
            <ac:inkMk id="7" creationId="{45E979EB-F979-4EF1-81F3-AC7EA00C7B4F}"/>
          </ac:inkMkLst>
        </pc:inkChg>
        <pc:inkChg chg="add del">
          <ac:chgData name="xiangyuan zheng" userId="fc0985f2afca30ef" providerId="LiveId" clId="{8B11738D-3EA8-43D3-955B-DAD705124EE0}" dt="2020-01-10T02:08:18.613" v="3479" actId="9405"/>
          <ac:inkMkLst>
            <pc:docMk/>
            <pc:sldMk cId="2482820903" sldId="296"/>
            <ac:inkMk id="8" creationId="{EA2E5C29-C7C2-42AC-B16D-06471E52AD05}"/>
          </ac:inkMkLst>
        </pc:inkChg>
      </pc:sldChg>
      <pc:sldChg chg="addSp delSp modSp add">
        <pc:chgData name="xiangyuan zheng" userId="fc0985f2afca30ef" providerId="LiveId" clId="{8B11738D-3EA8-43D3-955B-DAD705124EE0}" dt="2020-01-12T02:21:23.765" v="3914" actId="1076"/>
        <pc:sldMkLst>
          <pc:docMk/>
          <pc:sldMk cId="2417811793" sldId="297"/>
        </pc:sldMkLst>
        <pc:spChg chg="mod">
          <ac:chgData name="xiangyuan zheng" userId="fc0985f2afca30ef" providerId="LiveId" clId="{8B11738D-3EA8-43D3-955B-DAD705124EE0}" dt="2020-01-10T02:13:41.957" v="3504" actId="20577"/>
          <ac:spMkLst>
            <pc:docMk/>
            <pc:sldMk cId="2417811793" sldId="297"/>
            <ac:spMk id="2" creationId="{FF639F55-0E5E-477F-8C12-0BF4148D1874}"/>
          </ac:spMkLst>
        </pc:spChg>
        <pc:spChg chg="add mod">
          <ac:chgData name="xiangyuan zheng" userId="fc0985f2afca30ef" providerId="LiveId" clId="{8B11738D-3EA8-43D3-955B-DAD705124EE0}" dt="2020-01-10T02:17:57.293" v="3567" actId="1076"/>
          <ac:spMkLst>
            <pc:docMk/>
            <pc:sldMk cId="2417811793" sldId="297"/>
            <ac:spMk id="7" creationId="{194C2C2B-C0ED-4EB4-87E7-A83B1A0D2274}"/>
          </ac:spMkLst>
        </pc:spChg>
        <pc:spChg chg="add mod">
          <ac:chgData name="xiangyuan zheng" userId="fc0985f2afca30ef" providerId="LiveId" clId="{8B11738D-3EA8-43D3-955B-DAD705124EE0}" dt="2020-01-10T02:17:51.788" v="3566" actId="20577"/>
          <ac:spMkLst>
            <pc:docMk/>
            <pc:sldMk cId="2417811793" sldId="297"/>
            <ac:spMk id="8" creationId="{34F7E6C9-404F-48C9-8E59-388CEBD60D45}"/>
          </ac:spMkLst>
        </pc:spChg>
        <pc:spChg chg="add mod">
          <ac:chgData name="xiangyuan zheng" userId="fc0985f2afca30ef" providerId="LiveId" clId="{8B11738D-3EA8-43D3-955B-DAD705124EE0}" dt="2020-01-12T02:21:23.765" v="3914" actId="1076"/>
          <ac:spMkLst>
            <pc:docMk/>
            <pc:sldMk cId="2417811793" sldId="297"/>
            <ac:spMk id="9" creationId="{D8CA7126-39E9-460C-890E-F59E4EA6920D}"/>
          </ac:spMkLst>
        </pc:spChg>
        <pc:picChg chg="add mod">
          <ac:chgData name="xiangyuan zheng" userId="fc0985f2afca30ef" providerId="LiveId" clId="{8B11738D-3EA8-43D3-955B-DAD705124EE0}" dt="2020-01-10T02:13:32.746" v="3485" actId="1076"/>
          <ac:picMkLst>
            <pc:docMk/>
            <pc:sldMk cId="2417811793" sldId="297"/>
            <ac:picMk id="4" creationId="{25A08B86-EAC9-4DB9-A357-7D7A54B93EA7}"/>
          </ac:picMkLst>
        </pc:picChg>
        <pc:picChg chg="add mod">
          <ac:chgData name="xiangyuan zheng" userId="fc0985f2afca30ef" providerId="LiveId" clId="{8B11738D-3EA8-43D3-955B-DAD705124EE0}" dt="2020-01-10T02:16:59.643" v="3514" actId="14100"/>
          <ac:picMkLst>
            <pc:docMk/>
            <pc:sldMk cId="2417811793" sldId="297"/>
            <ac:picMk id="5" creationId="{967F341F-D5AD-4AB6-84FF-4C0143D227D5}"/>
          </ac:picMkLst>
        </pc:picChg>
        <pc:picChg chg="add mod">
          <ac:chgData name="xiangyuan zheng" userId="fc0985f2afca30ef" providerId="LiveId" clId="{8B11738D-3EA8-43D3-955B-DAD705124EE0}" dt="2020-01-10T02:17:02.393" v="3515" actId="1076"/>
          <ac:picMkLst>
            <pc:docMk/>
            <pc:sldMk cId="2417811793" sldId="297"/>
            <ac:picMk id="6" creationId="{3418E813-727B-40AD-8631-89F601B44459}"/>
          </ac:picMkLst>
        </pc:picChg>
        <pc:inkChg chg="add del">
          <ac:chgData name="xiangyuan zheng" userId="fc0985f2afca30ef" providerId="LiveId" clId="{8B11738D-3EA8-43D3-955B-DAD705124EE0}" dt="2020-01-10T02:18:47.285" v="3569" actId="9405"/>
          <ac:inkMkLst>
            <pc:docMk/>
            <pc:sldMk cId="2417811793" sldId="297"/>
            <ac:inkMk id="9" creationId="{3DD7A56E-6F9F-4A55-816D-BD1AF690B1E1}"/>
          </ac:inkMkLst>
        </pc:inkChg>
        <pc:inkChg chg="add del">
          <ac:chgData name="xiangyuan zheng" userId="fc0985f2afca30ef" providerId="LiveId" clId="{8B11738D-3EA8-43D3-955B-DAD705124EE0}" dt="2020-01-10T02:18:54.020" v="3571" actId="9405"/>
          <ac:inkMkLst>
            <pc:docMk/>
            <pc:sldMk cId="2417811793" sldId="297"/>
            <ac:inkMk id="10" creationId="{B7DF659B-C194-4706-A10D-40382E39A048}"/>
          </ac:inkMkLst>
        </pc:inkChg>
        <pc:inkChg chg="add del">
          <ac:chgData name="xiangyuan zheng" userId="fc0985f2afca30ef" providerId="LiveId" clId="{8B11738D-3EA8-43D3-955B-DAD705124EE0}" dt="2020-01-10T02:19:29.005" v="3578" actId="9405"/>
          <ac:inkMkLst>
            <pc:docMk/>
            <pc:sldMk cId="2417811793" sldId="297"/>
            <ac:inkMk id="11" creationId="{7765CE79-DCA6-4FFE-AFFC-F9A9C5698D2D}"/>
          </ac:inkMkLst>
        </pc:inkChg>
        <pc:inkChg chg="add del">
          <ac:chgData name="xiangyuan zheng" userId="fc0985f2afca30ef" providerId="LiveId" clId="{8B11738D-3EA8-43D3-955B-DAD705124EE0}" dt="2020-01-10T02:19:28.508" v="3577" actId="9405"/>
          <ac:inkMkLst>
            <pc:docMk/>
            <pc:sldMk cId="2417811793" sldId="297"/>
            <ac:inkMk id="12" creationId="{45D370D5-68F7-4DC2-8603-F562FB34DAA3}"/>
          </ac:inkMkLst>
        </pc:inkChg>
        <pc:inkChg chg="add">
          <ac:chgData name="xiangyuan zheng" userId="fc0985f2afca30ef" providerId="LiveId" clId="{8B11738D-3EA8-43D3-955B-DAD705124EE0}" dt="2020-01-10T02:19:12.452" v="3574"/>
          <ac:inkMkLst>
            <pc:docMk/>
            <pc:sldMk cId="2417811793" sldId="297"/>
            <ac:inkMk id="13" creationId="{64F22BB7-5459-4465-BA61-AF8322E9C54F}"/>
          </ac:inkMkLst>
        </pc:inkChg>
        <pc:inkChg chg="add del">
          <ac:chgData name="xiangyuan zheng" userId="fc0985f2afca30ef" providerId="LiveId" clId="{8B11738D-3EA8-43D3-955B-DAD705124EE0}" dt="2020-01-10T02:19:28.090" v="3576" actId="9405"/>
          <ac:inkMkLst>
            <pc:docMk/>
            <pc:sldMk cId="2417811793" sldId="297"/>
            <ac:inkMk id="14" creationId="{D83095B6-4C89-458C-A6E5-B3539DF5F996}"/>
          </ac:inkMkLst>
        </pc:inkChg>
      </pc:sldChg>
      <pc:sldChg chg="addSp delSp modSp add">
        <pc:chgData name="xiangyuan zheng" userId="fc0985f2afca30ef" providerId="LiveId" clId="{8B11738D-3EA8-43D3-955B-DAD705124EE0}" dt="2020-01-12T02:27:18.376" v="4346" actId="20577"/>
        <pc:sldMkLst>
          <pc:docMk/>
          <pc:sldMk cId="2510229449" sldId="298"/>
        </pc:sldMkLst>
        <pc:spChg chg="mod">
          <ac:chgData name="xiangyuan zheng" userId="fc0985f2afca30ef" providerId="LiveId" clId="{8B11738D-3EA8-43D3-955B-DAD705124EE0}" dt="2020-01-10T02:41:13.493" v="3612" actId="20577"/>
          <ac:spMkLst>
            <pc:docMk/>
            <pc:sldMk cId="2510229449" sldId="298"/>
            <ac:spMk id="2" creationId="{855C256D-1250-4602-BDE7-A532775B73E6}"/>
          </ac:spMkLst>
        </pc:spChg>
        <pc:spChg chg="add del mod">
          <ac:chgData name="xiangyuan zheng" userId="fc0985f2afca30ef" providerId="LiveId" clId="{8B11738D-3EA8-43D3-955B-DAD705124EE0}" dt="2020-01-10T02:52:52.936" v="3661"/>
          <ac:spMkLst>
            <pc:docMk/>
            <pc:sldMk cId="2510229449" sldId="298"/>
            <ac:spMk id="5" creationId="{31BDA16A-1514-4D94-A5E2-FB379E7DDA00}"/>
          </ac:spMkLst>
        </pc:spChg>
        <pc:spChg chg="add mod">
          <ac:chgData name="xiangyuan zheng" userId="fc0985f2afca30ef" providerId="LiveId" clId="{8B11738D-3EA8-43D3-955B-DAD705124EE0}" dt="2020-01-12T02:27:18.376" v="4346" actId="20577"/>
          <ac:spMkLst>
            <pc:docMk/>
            <pc:sldMk cId="2510229449" sldId="298"/>
            <ac:spMk id="5" creationId="{D24F60DC-943F-48BB-B289-3F7D55C67E89}"/>
          </ac:spMkLst>
        </pc:spChg>
        <pc:picChg chg="add mod">
          <ac:chgData name="xiangyuan zheng" userId="fc0985f2afca30ef" providerId="LiveId" clId="{8B11738D-3EA8-43D3-955B-DAD705124EE0}" dt="2020-01-10T02:42:38.760" v="3620" actId="1076"/>
          <ac:picMkLst>
            <pc:docMk/>
            <pc:sldMk cId="2510229449" sldId="298"/>
            <ac:picMk id="4" creationId="{40FB153E-733F-4543-A238-B09F19770B3F}"/>
          </ac:picMkLst>
        </pc:picChg>
      </pc:sldChg>
      <pc:sldChg chg="addSp delSp modSp add">
        <pc:chgData name="xiangyuan zheng" userId="fc0985f2afca30ef" providerId="LiveId" clId="{8B11738D-3EA8-43D3-955B-DAD705124EE0}" dt="2020-01-12T02:45:19.921" v="4651" actId="20577"/>
        <pc:sldMkLst>
          <pc:docMk/>
          <pc:sldMk cId="106770405" sldId="299"/>
        </pc:sldMkLst>
        <pc:spChg chg="mod">
          <ac:chgData name="xiangyuan zheng" userId="fc0985f2afca30ef" providerId="LiveId" clId="{8B11738D-3EA8-43D3-955B-DAD705124EE0}" dt="2020-01-12T02:32:40.936" v="4378" actId="20577"/>
          <ac:spMkLst>
            <pc:docMk/>
            <pc:sldMk cId="106770405" sldId="299"/>
            <ac:spMk id="2" creationId="{1FB9A400-EC32-4079-A07B-42BFD03CDEFA}"/>
          </ac:spMkLst>
        </pc:spChg>
        <pc:spChg chg="add mod">
          <ac:chgData name="xiangyuan zheng" userId="fc0985f2afca30ef" providerId="LiveId" clId="{8B11738D-3EA8-43D3-955B-DAD705124EE0}" dt="2020-01-12T02:45:19.921" v="4651" actId="20577"/>
          <ac:spMkLst>
            <pc:docMk/>
            <pc:sldMk cId="106770405" sldId="299"/>
            <ac:spMk id="6" creationId="{281DF48E-0954-4FEE-89FA-B636E622C409}"/>
          </ac:spMkLst>
        </pc:spChg>
        <pc:picChg chg="add mod">
          <ac:chgData name="xiangyuan zheng" userId="fc0985f2afca30ef" providerId="LiveId" clId="{8B11738D-3EA8-43D3-955B-DAD705124EE0}" dt="2020-01-12T02:37:49.458" v="4381" actId="1076"/>
          <ac:picMkLst>
            <pc:docMk/>
            <pc:sldMk cId="106770405" sldId="299"/>
            <ac:picMk id="4" creationId="{5914C4A2-D925-42BA-93B7-11A39FA645DB}"/>
          </ac:picMkLst>
        </pc:picChg>
        <pc:picChg chg="add del mod">
          <ac:chgData name="xiangyuan zheng" userId="fc0985f2afca30ef" providerId="LiveId" clId="{8B11738D-3EA8-43D3-955B-DAD705124EE0}" dt="2020-01-12T02:41:42.266" v="4392" actId="478"/>
          <ac:picMkLst>
            <pc:docMk/>
            <pc:sldMk cId="106770405" sldId="299"/>
            <ac:picMk id="5" creationId="{47C8DA88-EB91-4952-B4CC-ADF9CDF3306C}"/>
          </ac:picMkLst>
        </pc:picChg>
      </pc:sldChg>
      <pc:sldChg chg="modSp">
        <pc:chgData name="xiangyuan zheng" userId="fc0985f2afca30ef" providerId="LiveId" clId="{8B11738D-3EA8-43D3-955B-DAD705124EE0}" dt="2020-01-16T21:58:48.297" v="4699" actId="1076"/>
        <pc:sldMkLst>
          <pc:docMk/>
          <pc:sldMk cId="4150096215" sldId="304"/>
        </pc:sldMkLst>
        <pc:spChg chg="mod">
          <ac:chgData name="xiangyuan zheng" userId="fc0985f2afca30ef" providerId="LiveId" clId="{8B11738D-3EA8-43D3-955B-DAD705124EE0}" dt="2020-01-16T21:58:44.243" v="4698" actId="20577"/>
          <ac:spMkLst>
            <pc:docMk/>
            <pc:sldMk cId="4150096215" sldId="304"/>
            <ac:spMk id="2" creationId="{B5F50432-E267-42CA-B6BF-90D1ED736510}"/>
          </ac:spMkLst>
        </pc:spChg>
        <pc:graphicFrameChg chg="mod">
          <ac:chgData name="xiangyuan zheng" userId="fc0985f2afca30ef" providerId="LiveId" clId="{8B11738D-3EA8-43D3-955B-DAD705124EE0}" dt="2020-01-16T21:58:48.297" v="4699" actId="1076"/>
          <ac:graphicFrameMkLst>
            <pc:docMk/>
            <pc:sldMk cId="4150096215" sldId="304"/>
            <ac:graphicFrameMk id="11" creationId="{E69FB4DD-A39D-4B6B-BC3B-2BB5BF98E5B6}"/>
          </ac:graphicFrameMkLst>
        </pc:graphicFrameChg>
      </pc:sldChg>
    </pc:docChg>
  </pc:docChgLst>
  <pc:docChgLst>
    <pc:chgData name="xiangyuan zheng" userId="fc0985f2afca30ef" providerId="LiveId" clId="{FA3C1D80-CEEC-4A33-BF5D-FE6872F8BDC7}"/>
    <pc:docChg chg="modSld">
      <pc:chgData name="xiangyuan zheng" userId="fc0985f2afca30ef" providerId="LiveId" clId="{FA3C1D80-CEEC-4A33-BF5D-FE6872F8BDC7}" dt="2019-12-04T17:23:36.047" v="2" actId="1035"/>
      <pc:docMkLst>
        <pc:docMk/>
      </pc:docMkLst>
      <pc:sldChg chg="modSp">
        <pc:chgData name="xiangyuan zheng" userId="fc0985f2afca30ef" providerId="LiveId" clId="{FA3C1D80-CEEC-4A33-BF5D-FE6872F8BDC7}" dt="2019-12-04T17:23:36.047" v="2" actId="1035"/>
        <pc:sldMkLst>
          <pc:docMk/>
          <pc:sldMk cId="1853931947" sldId="263"/>
        </pc:sldMkLst>
        <pc:graphicFrameChg chg="mod">
          <ac:chgData name="xiangyuan zheng" userId="fc0985f2afca30ef" providerId="LiveId" clId="{FA3C1D80-CEEC-4A33-BF5D-FE6872F8BDC7}" dt="2019-12-04T17:23:36.047" v="2" actId="1035"/>
          <ac:graphicFrameMkLst>
            <pc:docMk/>
            <pc:sldMk cId="1853931947" sldId="263"/>
            <ac:graphicFrameMk id="9" creationId="{00000000-0000-0000-0000-000000000000}"/>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312000" cy="468000"/>
          </a:xfrm>
          <a:prstGeom prst="rect">
            <a:avLst/>
          </a:prstGeom>
        </p:spPr>
        <p:txBody>
          <a:bodyPr vert="horz" lIns="180000" tIns="180000" rIns="180000" bIns="0" rtlCol="0"/>
          <a:lstStyle>
            <a:lvl1pPr algn="l">
              <a:defRPr sz="1200"/>
            </a:lvl1pPr>
          </a:lstStyle>
          <a:p>
            <a:endParaRPr lang="en-US" dirty="0">
              <a:latin typeface="Arial" pitchFamily="34" charset="0"/>
              <a:cs typeface="Arial" pitchFamily="34" charset="0"/>
            </a:endParaRPr>
          </a:p>
        </p:txBody>
      </p:sp>
      <p:sp>
        <p:nvSpPr>
          <p:cNvPr id="3" name="Datumsplatzhalter 2"/>
          <p:cNvSpPr>
            <a:spLocks noGrp="1"/>
          </p:cNvSpPr>
          <p:nvPr>
            <p:ph type="dt" sz="quarter" idx="1"/>
          </p:nvPr>
        </p:nvSpPr>
        <p:spPr>
          <a:xfrm>
            <a:off x="3546000" y="0"/>
            <a:ext cx="3312000" cy="468000"/>
          </a:xfrm>
          <a:prstGeom prst="rect">
            <a:avLst/>
          </a:prstGeom>
        </p:spPr>
        <p:txBody>
          <a:bodyPr vert="horz" lIns="180000" tIns="180000" rIns="180000" bIns="0" rtlCol="0"/>
          <a:lstStyle>
            <a:lvl1pPr algn="r">
              <a:defRPr sz="1200"/>
            </a:lvl1pPr>
          </a:lstStyle>
          <a:p>
            <a:fld id="{19D11D04-14B6-471D-A1D6-B426EF7888B1}" type="datetimeFigureOut">
              <a:rPr lang="en-US" smtClean="0">
                <a:latin typeface="Arial" pitchFamily="34" charset="0"/>
                <a:cs typeface="Arial" pitchFamily="34" charset="0"/>
              </a:rPr>
              <a:pPr/>
              <a:t>1/17/2020</a:t>
            </a:fld>
            <a:endParaRPr lang="en-US" dirty="0">
              <a:latin typeface="Arial" pitchFamily="34" charset="0"/>
              <a:cs typeface="Arial" pitchFamily="34" charset="0"/>
            </a:endParaRPr>
          </a:p>
        </p:txBody>
      </p:sp>
      <p:sp>
        <p:nvSpPr>
          <p:cNvPr id="4" name="Fußzeilenplatzhalter 3"/>
          <p:cNvSpPr>
            <a:spLocks noGrp="1"/>
          </p:cNvSpPr>
          <p:nvPr>
            <p:ph type="ftr" sz="quarter" idx="2"/>
          </p:nvPr>
        </p:nvSpPr>
        <p:spPr>
          <a:xfrm>
            <a:off x="0" y="8604000"/>
            <a:ext cx="3312000" cy="540000"/>
          </a:xfrm>
          <a:prstGeom prst="rect">
            <a:avLst/>
          </a:prstGeom>
        </p:spPr>
        <p:txBody>
          <a:bodyPr vert="horz" lIns="180000" tIns="0" rIns="180000" bIns="180000" rtlCol="0" anchor="b"/>
          <a:lstStyle>
            <a:lvl1pPr algn="l">
              <a:defRPr sz="1200"/>
            </a:lvl1pPr>
          </a:lstStyle>
          <a:p>
            <a:endParaRPr lang="en-US" dirty="0">
              <a:latin typeface="Arial" pitchFamily="34" charset="0"/>
              <a:cs typeface="Arial" pitchFamily="34" charset="0"/>
            </a:endParaRPr>
          </a:p>
        </p:txBody>
      </p:sp>
      <p:sp>
        <p:nvSpPr>
          <p:cNvPr id="5" name="Foliennummernplatzhalter 4"/>
          <p:cNvSpPr>
            <a:spLocks noGrp="1"/>
          </p:cNvSpPr>
          <p:nvPr>
            <p:ph type="sldNum" sz="quarter" idx="3"/>
          </p:nvPr>
        </p:nvSpPr>
        <p:spPr>
          <a:xfrm>
            <a:off x="3546000" y="8604000"/>
            <a:ext cx="3312000" cy="540000"/>
          </a:xfrm>
          <a:prstGeom prst="rect">
            <a:avLst/>
          </a:prstGeom>
        </p:spPr>
        <p:txBody>
          <a:bodyPr vert="horz" lIns="180000" tIns="0" rIns="180000" bIns="180000" rtlCol="0" anchor="b"/>
          <a:lstStyle>
            <a:lvl1pPr algn="r">
              <a:defRPr sz="1200"/>
            </a:lvl1pPr>
          </a:lstStyle>
          <a:p>
            <a:r>
              <a:rPr lang="en-US" dirty="0">
                <a:latin typeface="Arial" pitchFamily="34" charset="0"/>
                <a:cs typeface="Arial" pitchFamily="34" charset="0"/>
              </a:rPr>
              <a:t>Hand out </a:t>
            </a:r>
            <a:fld id="{1987F2A0-9623-4C79-B830-6D590DA5FFFF}" type="slidenum">
              <a:rPr lang="en-US" smtClean="0">
                <a:latin typeface="Arial" pitchFamily="34" charset="0"/>
                <a:cs typeface="Arial" pitchFamily="34" charset="0"/>
              </a:rPr>
              <a:pPr/>
              <a:t>‹#›</a:t>
            </a:fld>
            <a:endParaRPr lang="en-US" dirty="0">
              <a:latin typeface="Arial" pitchFamily="34" charset="0"/>
              <a:cs typeface="Arial" pitchFamily="34" charset="0"/>
            </a:endParaRPr>
          </a:p>
        </p:txBody>
      </p:sp>
    </p:spTree>
    <p:extLst>
      <p:ext uri="{BB962C8B-B14F-4D97-AF65-F5344CB8AC3E}">
        <p14:creationId xmlns:p14="http://schemas.microsoft.com/office/powerpoint/2010/main" val="40184542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10T02:08:09.9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0,'1200'0,"-1187"1,0 0,0 1,3 2,19 2,-1-2,-1 0,0-1,8-1,-13-2,-1 1,1 2,12 3,-16-4,0 0,1-1,17-2,-16 0,0 1,1 2,2 0,16 3,1-2,29-3,-64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312000" cy="540000"/>
          </a:xfrm>
          <a:prstGeom prst="rect">
            <a:avLst/>
          </a:prstGeom>
        </p:spPr>
        <p:txBody>
          <a:bodyPr vert="horz" lIns="180000" tIns="180000" rIns="180000" bIns="0" rtlCol="0"/>
          <a:lstStyle>
            <a:lvl1pPr algn="l">
              <a:defRPr sz="1200" b="0"/>
            </a:lvl1pPr>
          </a:lstStyle>
          <a:p>
            <a:endParaRPr lang="en-US" dirty="0"/>
          </a:p>
        </p:txBody>
      </p:sp>
      <p:sp>
        <p:nvSpPr>
          <p:cNvPr id="3" name="Datumsplatzhalter 2"/>
          <p:cNvSpPr>
            <a:spLocks noGrp="1"/>
          </p:cNvSpPr>
          <p:nvPr>
            <p:ph type="dt" idx="1"/>
          </p:nvPr>
        </p:nvSpPr>
        <p:spPr>
          <a:xfrm>
            <a:off x="3546000" y="0"/>
            <a:ext cx="3312000" cy="540000"/>
          </a:xfrm>
          <a:prstGeom prst="rect">
            <a:avLst/>
          </a:prstGeom>
        </p:spPr>
        <p:txBody>
          <a:bodyPr vert="horz" lIns="180000" tIns="180000" rIns="180000" bIns="0" rtlCol="0"/>
          <a:lstStyle>
            <a:lvl1pPr algn="r">
              <a:defRPr sz="1200" b="0"/>
            </a:lvl1pPr>
          </a:lstStyle>
          <a:p>
            <a:fld id="{2636F879-443D-410F-A2CF-15E984F48DC2}" type="datetimeFigureOut">
              <a:rPr lang="en-US" smtClean="0"/>
              <a:pPr/>
              <a:t>1/17/2020</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381000" y="4343400"/>
            <a:ext cx="6096000" cy="4114800"/>
          </a:xfrm>
          <a:prstGeom prst="rect">
            <a:avLst/>
          </a:prstGeom>
        </p:spPr>
        <p:txBody>
          <a:bodyPr vert="horz" lIns="91440" tIns="45720" rIns="91440" bIns="45720" rtlCol="0">
            <a:normAutofit/>
          </a:bodyPr>
          <a:lstStyle/>
          <a:p>
            <a:pPr lvl="0"/>
            <a:r>
              <a:rPr lang="en-US" dirty="0" err="1"/>
              <a:t>TextmasterformatedurchKlickenbearbeiten</a:t>
            </a:r>
            <a:endParaRPr lang="en-US" dirty="0"/>
          </a:p>
          <a:p>
            <a:pPr lvl="1"/>
            <a:r>
              <a:rPr lang="en-US" dirty="0" err="1"/>
              <a:t>ZweiteEbene</a:t>
            </a:r>
            <a:endParaRPr lang="en-US" dirty="0"/>
          </a:p>
          <a:p>
            <a:pPr lvl="2"/>
            <a:r>
              <a:rPr lang="en-US" dirty="0" err="1"/>
              <a:t>DritteEbene</a:t>
            </a:r>
            <a:endParaRPr lang="en-US" dirty="0"/>
          </a:p>
          <a:p>
            <a:pPr lvl="3"/>
            <a:r>
              <a:rPr lang="en-US" dirty="0" err="1"/>
              <a:t>VierteEbene</a:t>
            </a:r>
            <a:endParaRPr lang="en-US" dirty="0"/>
          </a:p>
          <a:p>
            <a:pPr lvl="4"/>
            <a:r>
              <a:rPr lang="en-US" dirty="0" err="1"/>
              <a:t>FünfteEbene</a:t>
            </a:r>
            <a:endParaRPr lang="en-US" dirty="0"/>
          </a:p>
        </p:txBody>
      </p:sp>
      <p:sp>
        <p:nvSpPr>
          <p:cNvPr id="6" name="Fußzeilenplatzhalter 5"/>
          <p:cNvSpPr>
            <a:spLocks noGrp="1"/>
          </p:cNvSpPr>
          <p:nvPr>
            <p:ph type="ftr" sz="quarter" idx="4"/>
          </p:nvPr>
        </p:nvSpPr>
        <p:spPr>
          <a:xfrm>
            <a:off x="0" y="8602413"/>
            <a:ext cx="3312000" cy="540000"/>
          </a:xfrm>
          <a:prstGeom prst="rect">
            <a:avLst/>
          </a:prstGeom>
        </p:spPr>
        <p:txBody>
          <a:bodyPr vert="horz" lIns="180000" tIns="0" rIns="180000" bIns="180000" rtlCol="0" anchor="b"/>
          <a:lstStyle>
            <a:lvl1pPr algn="l">
              <a:defRPr sz="1200" b="0"/>
            </a:lvl1pPr>
          </a:lstStyle>
          <a:p>
            <a:endParaRPr lang="en-US" dirty="0"/>
          </a:p>
        </p:txBody>
      </p:sp>
      <p:sp>
        <p:nvSpPr>
          <p:cNvPr id="7" name="Foliennummernplatzhalter 6"/>
          <p:cNvSpPr>
            <a:spLocks noGrp="1"/>
          </p:cNvSpPr>
          <p:nvPr>
            <p:ph type="sldNum" sz="quarter" idx="5"/>
          </p:nvPr>
        </p:nvSpPr>
        <p:spPr>
          <a:xfrm>
            <a:off x="3546000" y="8602413"/>
            <a:ext cx="3312000" cy="540000"/>
          </a:xfrm>
          <a:prstGeom prst="rect">
            <a:avLst/>
          </a:prstGeom>
        </p:spPr>
        <p:txBody>
          <a:bodyPr vert="horz" lIns="180000" tIns="0" rIns="180000" bIns="180000" rtlCol="0" anchor="b"/>
          <a:lstStyle>
            <a:lvl1pPr algn="r">
              <a:defRPr sz="1200" b="0"/>
            </a:lvl1pPr>
          </a:lstStyle>
          <a:p>
            <a:r>
              <a:rPr lang="en-US"/>
              <a:t>Notice </a:t>
            </a:r>
            <a:fld id="{AE19FBA5-BE7F-4824-B54D-C07EBA2A4967}" type="slidenum">
              <a:rPr lang="en-US" smtClean="0"/>
              <a:pPr/>
              <a:t>‹#›</a:t>
            </a:fld>
            <a:endParaRPr lang="en-US" dirty="0"/>
          </a:p>
        </p:txBody>
      </p:sp>
    </p:spTree>
    <p:extLst>
      <p:ext uri="{BB962C8B-B14F-4D97-AF65-F5344CB8AC3E}">
        <p14:creationId xmlns:p14="http://schemas.microsoft.com/office/powerpoint/2010/main" val="2119054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0" algn="l" defTabSz="914400" rtl="0" eaLnBrk="1" latinLnBrk="0" hangingPunct="1">
      <a:defRPr sz="1200" kern="1200">
        <a:solidFill>
          <a:schemeClr val="tx1"/>
        </a:solidFill>
        <a:latin typeface="+mn-lt"/>
        <a:ea typeface="+mn-ea"/>
        <a:cs typeface="+mn-cs"/>
      </a:defRPr>
    </a:lvl2pPr>
    <a:lvl3pPr marL="180000" indent="-180000" algn="l" defTabSz="914400" rtl="0" eaLnBrk="1" latinLnBrk="0" hangingPunct="1">
      <a:buFont typeface="Arial" pitchFamily="34" charset="0"/>
      <a:buChar char="•"/>
      <a:defRPr sz="1200" kern="1200">
        <a:solidFill>
          <a:schemeClr val="tx1"/>
        </a:solidFill>
        <a:latin typeface="+mn-lt"/>
        <a:ea typeface="+mn-ea"/>
        <a:cs typeface="+mn-cs"/>
      </a:defRPr>
    </a:lvl3pPr>
    <a:lvl4pPr marL="360000" indent="-180000" algn="l" defTabSz="914400" rtl="0" eaLnBrk="1" latinLnBrk="0" hangingPunct="1">
      <a:buFont typeface="Arial" pitchFamily="34" charset="0"/>
      <a:buChar char="•"/>
      <a:defRPr sz="1200" kern="1200">
        <a:solidFill>
          <a:schemeClr val="tx1"/>
        </a:solidFill>
        <a:latin typeface="+mn-lt"/>
        <a:ea typeface="+mn-ea"/>
        <a:cs typeface="+mn-cs"/>
      </a:defRPr>
    </a:lvl4pPr>
    <a:lvl5pPr marL="540000" indent="-180000" algn="l" defTabSz="914400" rtl="0" eaLnBrk="1" latinLnBrk="0" hangingPunct="1">
      <a:buFont typeface="Arial"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r>
              <a:rPr lang="en-US" b="0"/>
              <a:t>Notice </a:t>
            </a:r>
            <a:fld id="{AE19FBA5-BE7F-4824-B54D-C07EBA2A4967}" type="slidenum">
              <a:rPr lang="en-US" smtClean="0"/>
              <a:pPr/>
              <a:t>1</a:t>
            </a:fld>
            <a:endParaRPr lang="en-US" dirty="0"/>
          </a:p>
        </p:txBody>
      </p:sp>
    </p:spTree>
    <p:extLst>
      <p:ext uri="{BB962C8B-B14F-4D97-AF65-F5344CB8AC3E}">
        <p14:creationId xmlns:p14="http://schemas.microsoft.com/office/powerpoint/2010/main" val="140751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r>
              <a:rPr lang="en-US" b="0"/>
              <a:t>Notice </a:t>
            </a:r>
            <a:fld id="{AE19FBA5-BE7F-4824-B54D-C07EBA2A4967}" type="slidenum">
              <a:rPr lang="en-US" smtClean="0"/>
              <a:pPr/>
              <a:t>2</a:t>
            </a:fld>
            <a:endParaRPr lang="en-US" dirty="0"/>
          </a:p>
        </p:txBody>
      </p:sp>
    </p:spTree>
    <p:extLst>
      <p:ext uri="{BB962C8B-B14F-4D97-AF65-F5344CB8AC3E}">
        <p14:creationId xmlns:p14="http://schemas.microsoft.com/office/powerpoint/2010/main" val="429353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r>
              <a:rPr lang="en-US" b="0"/>
              <a:t>Notice </a:t>
            </a:r>
            <a:fld id="{AE19FBA5-BE7F-4824-B54D-C07EBA2A4967}" type="slidenum">
              <a:rPr lang="en-US" smtClean="0"/>
              <a:pPr/>
              <a:t>5</a:t>
            </a:fld>
            <a:endParaRPr lang="en-US" dirty="0"/>
          </a:p>
        </p:txBody>
      </p:sp>
    </p:spTree>
    <p:extLst>
      <p:ext uri="{BB962C8B-B14F-4D97-AF65-F5344CB8AC3E}">
        <p14:creationId xmlns:p14="http://schemas.microsoft.com/office/powerpoint/2010/main" val="1023237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icture, gradient bottom">
    <p:spTree>
      <p:nvGrpSpPr>
        <p:cNvPr id="1" name=""/>
        <p:cNvGrpSpPr/>
        <p:nvPr/>
      </p:nvGrpSpPr>
      <p:grpSpPr>
        <a:xfrm>
          <a:off x="0" y="0"/>
          <a:ext cx="0" cy="0"/>
          <a:chOff x="0" y="0"/>
          <a:chExt cx="0" cy="0"/>
        </a:xfrm>
      </p:grpSpPr>
      <p:sp>
        <p:nvSpPr>
          <p:cNvPr id="8" name="Bildplatzhalter 12"/>
          <p:cNvSpPr>
            <a:spLocks noGrp="1"/>
          </p:cNvSpPr>
          <p:nvPr>
            <p:ph type="pic" sz="quarter" idx="8"/>
          </p:nvPr>
        </p:nvSpPr>
        <p:spPr bwMode="hidden">
          <a:xfrm>
            <a:off x="0" y="0"/>
            <a:ext cx="9144000" cy="5143500"/>
          </a:xfrm>
          <a:prstGeom prst="rect">
            <a:avLst/>
          </a:prstGeom>
          <a:solidFill>
            <a:schemeClr val="tx2"/>
          </a:solidFill>
        </p:spPr>
        <p:txBody>
          <a:bodyPr lIns="360000" tIns="0" rIns="360000" bIns="1800000" anchor="b" anchorCtr="0"/>
          <a:lstStyle>
            <a:lvl1pPr algn="ctr">
              <a:defRPr/>
            </a:lvl1pPr>
          </a:lstStyle>
          <a:p>
            <a:r>
              <a:rPr lang="en-US"/>
              <a:t>Click icon to add picture</a:t>
            </a:r>
            <a:endParaRPr lang="en-US" dirty="0"/>
          </a:p>
        </p:txBody>
      </p:sp>
      <p:sp>
        <p:nvSpPr>
          <p:cNvPr id="7" name="Textplatzhalter 16"/>
          <p:cNvSpPr>
            <a:spLocks noGrp="1"/>
          </p:cNvSpPr>
          <p:nvPr>
            <p:ph type="body" sz="quarter" idx="7"/>
          </p:nvPr>
        </p:nvSpPr>
        <p:spPr bwMode="hidden">
          <a:xfrm>
            <a:off x="177800" y="3707288"/>
            <a:ext cx="8784000" cy="1260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sz="100">
                <a:solidFill>
                  <a:schemeClr val="accent3"/>
                </a:solidFill>
              </a:defRPr>
            </a:lvl1pPr>
          </a:lstStyle>
          <a:p>
            <a:pPr lvl="0"/>
            <a:r>
              <a:rPr lang="en-US"/>
              <a:t>Click to edit Master text styles</a:t>
            </a:r>
          </a:p>
        </p:txBody>
      </p:sp>
      <p:sp>
        <p:nvSpPr>
          <p:cNvPr id="4" name="meta-identifier"/>
          <p:cNvSpPr>
            <a:spLocks noGrp="1"/>
          </p:cNvSpPr>
          <p:nvPr>
            <p:ph type="body" sz="quarter" idx="4" hasCustomPrompt="1"/>
          </p:nvPr>
        </p:nvSpPr>
        <p:spPr bwMode="gray">
          <a:xfrm>
            <a:off x="414000" y="4593600"/>
            <a:ext cx="5760000" cy="216165"/>
          </a:xfrm>
          <a:prstGeom prst="rect">
            <a:avLst/>
          </a:prstGeom>
        </p:spPr>
        <p:txBody>
          <a:bodyPr lIns="0" tIns="0" rIns="0" bIns="0" anchor="ctr"/>
          <a:lstStyle>
            <a:lvl1pPr algn="l">
              <a:lnSpc>
                <a:spcPct val="100000"/>
              </a:lnSpc>
              <a:spcAft>
                <a:spcPts val="0"/>
              </a:spcAft>
              <a:defRPr sz="1200" b="1"/>
            </a:lvl1pPr>
          </a:lstStyle>
          <a:p>
            <a:r>
              <a:rPr lang="en-US" dirty="0"/>
              <a:t>Business identifier</a:t>
            </a:r>
          </a:p>
        </p:txBody>
      </p:sp>
      <p:sp>
        <p:nvSpPr>
          <p:cNvPr id="2" name="meta-classification"/>
          <p:cNvSpPr>
            <a:spLocks noGrp="1"/>
          </p:cNvSpPr>
          <p:nvPr>
            <p:ph type="body" sz="quarter" idx="2" hasCustomPrompt="1"/>
          </p:nvPr>
        </p:nvSpPr>
        <p:spPr bwMode="gray">
          <a:xfrm>
            <a:off x="414000" y="0"/>
            <a:ext cx="2095125"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6" name="Text Placeholder 27"/>
          <p:cNvSpPr>
            <a:spLocks noGrp="1" noChangeAspect="1"/>
          </p:cNvSpPr>
          <p:nvPr>
            <p:ph type="body" sz="quarter" idx="6" hasCustomPrompt="1"/>
          </p:nvPr>
        </p:nvSpPr>
        <p:spPr bwMode="gray">
          <a:xfrm>
            <a:off x="6876000" y="4510483"/>
            <a:ext cx="1800000" cy="259517"/>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a:t>
            </a:r>
          </a:p>
        </p:txBody>
      </p:sp>
      <p:sp>
        <p:nvSpPr>
          <p:cNvPr id="5" name="meta-subline"/>
          <p:cNvSpPr>
            <a:spLocks noGrp="1"/>
          </p:cNvSpPr>
          <p:nvPr>
            <p:ph type="body" sz="quarter" idx="5" hasCustomPrompt="1"/>
          </p:nvPr>
        </p:nvSpPr>
        <p:spPr>
          <a:xfrm>
            <a:off x="414000" y="1767375"/>
            <a:ext cx="8316000" cy="487838"/>
          </a:xfrm>
          <a:noFill/>
          <a:ln w="9525" cap="flat" cmpd="sng" algn="ctr">
            <a:noFill/>
            <a:prstDash val="solid"/>
            <a:round/>
            <a:headEnd type="none" w="med" len="med"/>
            <a:tailEnd type="none" w="med" len="med"/>
          </a:ln>
          <a:effectLst/>
        </p:spPr>
        <p:txBody>
          <a:bodyPr vert="horz" wrap="square" lIns="0" tIns="43200" rIns="0" bIns="165600" numCol="1" rtlCol="0" anchor="t" anchorCtr="0" compatLnSpc="1">
            <a:prstTxWarp prst="textNoShape">
              <a:avLst/>
            </a:prstTxWarp>
            <a:spAutoFit/>
          </a:bodyPr>
          <a:lstStyle>
            <a:lvl1pPr marL="0" algn="l" defTabSz="995363" rtl="0" eaLnBrk="0" fontAlgn="base" latinLnBrk="0" hangingPunct="0">
              <a:lnSpc>
                <a:spcPct val="100000"/>
              </a:lnSpc>
              <a:spcAft>
                <a:spcPts val="0"/>
              </a:spcAft>
              <a:defRPr sz="1800"/>
            </a:lvl1pPr>
            <a:lvl2pPr marL="0" algn="l" defTabSz="995363" rtl="0" eaLnBrk="0" fontAlgn="base" latinLnBrk="0" hangingPunct="0">
              <a:spcAft>
                <a:spcPts val="1600"/>
              </a:spcAft>
              <a:defRPr lang="en-US" sz="2000" b="0" kern="1200" dirty="0" smtClean="0">
                <a:solidFill>
                  <a:schemeClr val="tx1"/>
                </a:solidFill>
                <a:latin typeface="+mn-lt"/>
                <a:ea typeface="+mn-ea"/>
                <a:cs typeface="+mn-cs"/>
              </a:defRPr>
            </a:lvl2pPr>
          </a:lstStyle>
          <a:p>
            <a:pPr marL="0" lvl="0" algn="l" defTabSz="995363" rtl="0" eaLnBrk="0" fontAlgn="base" latinLnBrk="0" hangingPunct="0"/>
            <a:r>
              <a:rPr lang="en-US" dirty="0"/>
              <a:t>Subline in one or two lines, Arial, 18 </a:t>
            </a:r>
            <a:r>
              <a:rPr lang="en-US" dirty="0" err="1"/>
              <a:t>pt</a:t>
            </a:r>
            <a:endParaRPr lang="en-US" dirty="0"/>
          </a:p>
        </p:txBody>
      </p:sp>
      <p:sp>
        <p:nvSpPr>
          <p:cNvPr id="3" name="meta-project"/>
          <p:cNvSpPr>
            <a:spLocks noGrp="1"/>
          </p:cNvSpPr>
          <p:nvPr>
            <p:ph type="body" sz="quarter" idx="3" hasCustomPrompt="1"/>
          </p:nvPr>
        </p:nvSpPr>
        <p:spPr>
          <a:xfrm>
            <a:off x="414000" y="2254939"/>
            <a:ext cx="8316000" cy="423859"/>
          </a:xfrm>
          <a:noFill/>
          <a:ln w="9525" cap="flat" cmpd="sng" algn="ctr">
            <a:noFill/>
            <a:prstDash val="solid"/>
            <a:round/>
            <a:headEnd type="none" w="med" len="med"/>
            <a:tailEnd type="none" w="med" len="med"/>
          </a:ln>
          <a:effectLst/>
        </p:spPr>
        <p:txBody>
          <a:bodyPr vert="horz" wrap="square" lIns="0" tIns="54000" rIns="0" bIns="0" numCol="1" rtlCol="0" anchor="t" anchorCtr="0" compatLnSpc="1">
            <a:prstTxWarp prst="textNoShape">
              <a:avLst/>
            </a:prstTxWarp>
            <a:spAutoFit/>
          </a:bodyPr>
          <a:lstStyle>
            <a:lvl1pPr marL="0" algn="l" defTabSz="914400" rtl="0" eaLnBrk="1" latinLnBrk="0" hangingPunct="1">
              <a:lnSpc>
                <a:spcPct val="100000"/>
              </a:lnSpc>
              <a:spcAft>
                <a:spcPts val="0"/>
              </a:spcAft>
              <a:defRPr lang="en-US" sz="1200" kern="1200" dirty="0" smtClean="0">
                <a:solidFill>
                  <a:srgbClr val="000000"/>
                </a:solidFill>
                <a:latin typeface="+mn-lt"/>
                <a:ea typeface="+mn-ea"/>
                <a:cs typeface="+mn-cs"/>
              </a:defRPr>
            </a:lvl1pPr>
            <a:lvl2pPr>
              <a:spcAft>
                <a:spcPts val="1600"/>
              </a:spcAft>
              <a:defRPr sz="2000" b="0" baseline="0"/>
            </a:lvl2pPr>
          </a:lstStyle>
          <a:p>
            <a:r>
              <a:rPr lang="en-US" dirty="0"/>
              <a:t>Name of the event or project or presenter, Arial, 12 </a:t>
            </a:r>
            <a:r>
              <a:rPr lang="en-US" dirty="0" err="1"/>
              <a:t>pt</a:t>
            </a:r>
            <a:br>
              <a:rPr lang="en-US" dirty="0"/>
            </a:br>
            <a:r>
              <a:rPr lang="en-US" dirty="0"/>
              <a:t>Location, ## Month ####</a:t>
            </a:r>
          </a:p>
        </p:txBody>
      </p:sp>
      <p:sp>
        <p:nvSpPr>
          <p:cNvPr id="10" name="Titel 13"/>
          <p:cNvSpPr>
            <a:spLocks noGrp="1"/>
          </p:cNvSpPr>
          <p:nvPr>
            <p:ph type="title" hasCustomPrompt="1"/>
          </p:nvPr>
        </p:nvSpPr>
        <p:spPr>
          <a:xfrm>
            <a:off x="414000" y="381601"/>
            <a:ext cx="8316000" cy="1385999"/>
          </a:xfrm>
        </p:spPr>
        <p:txBody>
          <a:bodyPr/>
          <a:lstStyle>
            <a:lvl1pPr>
              <a:lnSpc>
                <a:spcPct val="90000"/>
              </a:lnSpc>
              <a:defRPr sz="3700" cap="all" baseline="0"/>
            </a:lvl1pPr>
          </a:lstStyle>
          <a:p>
            <a:r>
              <a:rPr lang="de-DE" dirty="0"/>
              <a:t>SAMPLE TITLE ONE OR</a:t>
            </a:r>
            <a:br>
              <a:rPr lang="de-DE" dirty="0"/>
            </a:br>
            <a:r>
              <a:rPr lang="de-DE" dirty="0"/>
              <a:t>TWO LINES, Arial, 37 </a:t>
            </a:r>
            <a:r>
              <a:rPr lang="de-DE" dirty="0" err="1"/>
              <a:t>pt</a:t>
            </a:r>
            <a:endParaRPr lang="de-DE" dirty="0"/>
          </a:p>
        </p:txBody>
      </p:sp>
      <p:sp>
        <p:nvSpPr>
          <p:cNvPr id="11" name="meta-descriptor"/>
          <p:cNvSpPr>
            <a:spLocks noGrp="1"/>
          </p:cNvSpPr>
          <p:nvPr>
            <p:ph type="body" sz="quarter" idx="10" hasCustomPrompt="1"/>
          </p:nvPr>
        </p:nvSpPr>
        <p:spPr>
          <a:xfrm>
            <a:off x="414000" y="2678798"/>
            <a:ext cx="8316000" cy="355334"/>
          </a:xfrm>
          <a:noFill/>
          <a:ln w="9525" cap="flat" cmpd="sng" algn="ctr">
            <a:noFill/>
            <a:prstDash val="solid"/>
            <a:round/>
            <a:headEnd type="none" w="med" len="med"/>
            <a:tailEnd type="none" w="med" len="med"/>
          </a:ln>
          <a:effectLst/>
        </p:spPr>
        <p:txBody>
          <a:bodyPr vert="horz" wrap="square" lIns="0" tIns="180000" rIns="0" bIns="0" numCol="1" rtlCol="0" anchor="t" anchorCtr="0" compatLnSpc="1">
            <a:prstTxWarp prst="textNoShape">
              <a:avLst/>
            </a:prstTxWarp>
            <a:noAutofit/>
          </a:bodyPr>
          <a:lstStyle>
            <a:lvl1pPr marL="0" algn="l" defTabSz="914400" rtl="0" eaLnBrk="1" latinLnBrk="0" hangingPunct="1">
              <a:lnSpc>
                <a:spcPct val="100000"/>
              </a:lnSpc>
              <a:spcAft>
                <a:spcPts val="0"/>
              </a:spcAft>
              <a:defRPr lang="en-US" sz="1200" b="1" kern="1200" dirty="0" smtClean="0">
                <a:solidFill>
                  <a:schemeClr val="accent4"/>
                </a:solidFill>
                <a:latin typeface="+mn-lt"/>
                <a:ea typeface="+mn-ea"/>
                <a:cs typeface="+mn-cs"/>
              </a:defRPr>
            </a:lvl1pPr>
            <a:lvl2pPr>
              <a:spcAft>
                <a:spcPts val="1600"/>
              </a:spcAft>
              <a:defRPr sz="2000" b="0" baseline="0"/>
            </a:lvl2pPr>
          </a:lstStyle>
          <a:p>
            <a:r>
              <a:rPr lang="en-US" dirty="0"/>
              <a:t>DHL Business Unit – Business Unit Descriptor, Arial (bold), 12 </a:t>
            </a:r>
            <a:r>
              <a:rPr lang="en-US" dirty="0" err="1"/>
              <a:t>pt</a:t>
            </a:r>
            <a:endParaRPr lang="en-US" dirty="0"/>
          </a:p>
        </p:txBody>
      </p:sp>
    </p:spTree>
    <p:extLst>
      <p:ext uri="{BB962C8B-B14F-4D97-AF65-F5344CB8AC3E}">
        <p14:creationId xmlns:p14="http://schemas.microsoft.com/office/powerpoint/2010/main" val="124399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title only">
    <p:spTree>
      <p:nvGrpSpPr>
        <p:cNvPr id="1" name=""/>
        <p:cNvGrpSpPr/>
        <p:nvPr/>
      </p:nvGrpSpPr>
      <p:grpSpPr>
        <a:xfrm>
          <a:off x="0" y="0"/>
          <a:ext cx="0" cy="0"/>
          <a:chOff x="0" y="0"/>
          <a:chExt cx="0" cy="0"/>
        </a:xfrm>
      </p:grpSpPr>
      <p:sp>
        <p:nvSpPr>
          <p:cNvPr id="3" name="Rechteck 2"/>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charset="0"/>
            </a:endParaRPr>
          </a:p>
        </p:txBody>
      </p:sp>
      <p:cxnSp>
        <p:nvCxnSpPr>
          <p:cNvPr id="12" name="Gerade Verbindung 11"/>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13" name="Titel 12"/>
          <p:cNvSpPr>
            <a:spLocks noGrp="1"/>
          </p:cNvSpPr>
          <p:nvPr>
            <p:ph type="title"/>
          </p:nvPr>
        </p:nvSpPr>
        <p:spPr/>
        <p:txBody>
          <a:bodyPr/>
          <a:lstStyle/>
          <a:p>
            <a:r>
              <a:rPr lang="en-US"/>
              <a:t>Click to edit Master title style</a:t>
            </a:r>
            <a:endParaRPr lang="en-US" dirty="0"/>
          </a:p>
        </p:txBody>
      </p:sp>
      <p:sp>
        <p:nvSpPr>
          <p:cNvPr id="14" name="Fußzeilenplatzhalter 33"/>
          <p:cNvSpPr>
            <a:spLocks noGrp="1"/>
          </p:cNvSpPr>
          <p:nvPr>
            <p:ph type="ftr" sz="quarter" idx="3"/>
          </p:nvPr>
        </p:nvSpPr>
        <p:spPr bwMode="gray">
          <a:xfrm>
            <a:off x="2088826" y="464361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dirty="0"/>
              <a:t>Presentation title | Location | xx Month 20xx</a:t>
            </a:r>
          </a:p>
        </p:txBody>
      </p:sp>
      <p:sp>
        <p:nvSpPr>
          <p:cNvPr id="15" name="Textfeld 14"/>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dirty="0"/>
          </a:p>
        </p:txBody>
      </p:sp>
      <p:pic>
        <p:nvPicPr>
          <p:cNvPr id="10"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2874359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6" name="Rechteck 5"/>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16" name="Gerade Verbindung 15"/>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17" name="Titel 16"/>
          <p:cNvSpPr>
            <a:spLocks noGrp="1"/>
          </p:cNvSpPr>
          <p:nvPr>
            <p:ph type="title"/>
          </p:nvPr>
        </p:nvSpPr>
        <p:spPr>
          <a:xfrm>
            <a:off x="414000" y="190897"/>
            <a:ext cx="8316000" cy="615553"/>
          </a:xfrm>
        </p:spPr>
        <p:txBody>
          <a:bodyPr/>
          <a:lstStyle/>
          <a:p>
            <a:r>
              <a:rPr lang="en-US"/>
              <a:t>Click to edit Master title style</a:t>
            </a:r>
            <a:endParaRPr lang="en-US" dirty="0"/>
          </a:p>
        </p:txBody>
      </p:sp>
      <p:sp>
        <p:nvSpPr>
          <p:cNvPr id="19"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23" name="Textfeld 22"/>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sp>
        <p:nvSpPr>
          <p:cNvPr id="25" name="Textplatzhalter 24"/>
          <p:cNvSpPr>
            <a:spLocks noGrp="1"/>
          </p:cNvSpPr>
          <p:nvPr>
            <p:ph type="body" sz="quarter" idx="11"/>
          </p:nvPr>
        </p:nvSpPr>
        <p:spPr>
          <a:xfrm>
            <a:off x="414337" y="1093909"/>
            <a:ext cx="4050000" cy="32872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platzhalter 26"/>
          <p:cNvSpPr>
            <a:spLocks noGrp="1"/>
          </p:cNvSpPr>
          <p:nvPr>
            <p:ph type="body" sz="quarter" idx="12"/>
          </p:nvPr>
        </p:nvSpPr>
        <p:spPr>
          <a:xfrm>
            <a:off x="4681538" y="1093909"/>
            <a:ext cx="4050000" cy="32872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312366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1 column, 1 picture">
    <p:spTree>
      <p:nvGrpSpPr>
        <p:cNvPr id="1" name=""/>
        <p:cNvGrpSpPr/>
        <p:nvPr/>
      </p:nvGrpSpPr>
      <p:grpSpPr>
        <a:xfrm>
          <a:off x="0" y="0"/>
          <a:ext cx="0" cy="0"/>
          <a:chOff x="0" y="0"/>
          <a:chExt cx="0" cy="0"/>
        </a:xfrm>
      </p:grpSpPr>
      <p:sp>
        <p:nvSpPr>
          <p:cNvPr id="12" name="Bildplatzhalter 11"/>
          <p:cNvSpPr>
            <a:spLocks noGrp="1"/>
          </p:cNvSpPr>
          <p:nvPr>
            <p:ph type="pic" sz="quarter" idx="13"/>
          </p:nvPr>
        </p:nvSpPr>
        <p:spPr bwMode="ltGray">
          <a:xfrm>
            <a:off x="4681537" y="1093909"/>
            <a:ext cx="4050000" cy="3208091"/>
          </a:xfrm>
          <a:prstGeom prst="rect">
            <a:avLst/>
          </a:prstGeom>
          <a:solidFill>
            <a:schemeClr val="accent1"/>
          </a:solidFill>
        </p:spPr>
        <p:txBody>
          <a:bodyPr lIns="360000" tIns="720000" rIns="360000" anchor="t" anchorCtr="1"/>
          <a:lstStyle>
            <a:lvl1pPr algn="ctr">
              <a:defRPr/>
            </a:lvl1pPr>
          </a:lstStyle>
          <a:p>
            <a:r>
              <a:rPr lang="en-US"/>
              <a:t>Click icon to add picture</a:t>
            </a:r>
            <a:endParaRPr lang="en-US" dirty="0"/>
          </a:p>
        </p:txBody>
      </p:sp>
      <p:sp>
        <p:nvSpPr>
          <p:cNvPr id="7" name="Rechteck 6"/>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16" name="Gerade Verbindung 15"/>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22"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23" name="Textfeld 22"/>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sp>
        <p:nvSpPr>
          <p:cNvPr id="26" name="Titel 25"/>
          <p:cNvSpPr>
            <a:spLocks noGrp="1"/>
          </p:cNvSpPr>
          <p:nvPr>
            <p:ph type="title"/>
          </p:nvPr>
        </p:nvSpPr>
        <p:spPr/>
        <p:txBody>
          <a:bodyPr/>
          <a:lstStyle/>
          <a:p>
            <a:r>
              <a:rPr lang="en-US"/>
              <a:t>Click to edit Master title style</a:t>
            </a:r>
            <a:endParaRPr lang="en-US" dirty="0"/>
          </a:p>
        </p:txBody>
      </p:sp>
      <p:sp>
        <p:nvSpPr>
          <p:cNvPr id="15" name="Textplatzhalter 14"/>
          <p:cNvSpPr>
            <a:spLocks noGrp="1"/>
          </p:cNvSpPr>
          <p:nvPr>
            <p:ph type="body" sz="quarter" idx="21"/>
          </p:nvPr>
        </p:nvSpPr>
        <p:spPr>
          <a:xfrm>
            <a:off x="414338" y="1093909"/>
            <a:ext cx="4050000" cy="3287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312366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1 column, 3 pictures">
    <p:spTree>
      <p:nvGrpSpPr>
        <p:cNvPr id="1" name=""/>
        <p:cNvGrpSpPr/>
        <p:nvPr/>
      </p:nvGrpSpPr>
      <p:grpSpPr>
        <a:xfrm>
          <a:off x="0" y="0"/>
          <a:ext cx="0" cy="0"/>
          <a:chOff x="0" y="0"/>
          <a:chExt cx="0" cy="0"/>
        </a:xfrm>
      </p:grpSpPr>
      <p:sp>
        <p:nvSpPr>
          <p:cNvPr id="12" name="Bildplatzhalter 11"/>
          <p:cNvSpPr>
            <a:spLocks noGrp="1"/>
          </p:cNvSpPr>
          <p:nvPr>
            <p:ph type="pic" sz="quarter" idx="13"/>
          </p:nvPr>
        </p:nvSpPr>
        <p:spPr bwMode="ltGray">
          <a:xfrm>
            <a:off x="4681538" y="1093909"/>
            <a:ext cx="4050000" cy="1876091"/>
          </a:xfrm>
          <a:prstGeom prst="rect">
            <a:avLst/>
          </a:prstGeom>
          <a:solidFill>
            <a:schemeClr val="accent1"/>
          </a:solidFill>
        </p:spPr>
        <p:txBody>
          <a:bodyPr lIns="360000" tIns="720000" rIns="360000" anchor="t" anchorCtr="1"/>
          <a:lstStyle>
            <a:lvl1pPr marL="0" marR="0" indent="0" algn="ctr" defTabSz="914400" rtl="0" eaLnBrk="1" fontAlgn="auto" latinLnBrk="0" hangingPunct="1">
              <a:lnSpc>
                <a:spcPct val="110000"/>
              </a:lnSpc>
              <a:spcBef>
                <a:spcPts val="0"/>
              </a:spcBef>
              <a:spcAft>
                <a:spcPts val="500"/>
              </a:spcAft>
              <a:buClrTx/>
              <a:buSzTx/>
              <a:buFont typeface="Arial" pitchFamily="34" charset="0"/>
              <a:buNone/>
              <a:tabLst/>
              <a:defRPr/>
            </a:lvl1pPr>
          </a:lstStyle>
          <a:p>
            <a:r>
              <a:rPr lang="en-US"/>
              <a:t>Click icon to add picture</a:t>
            </a:r>
            <a:endParaRPr lang="en-US" dirty="0"/>
          </a:p>
        </p:txBody>
      </p:sp>
      <p:sp>
        <p:nvSpPr>
          <p:cNvPr id="7" name="Rechteck 6"/>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16" name="Bildplatzhalter 11"/>
          <p:cNvSpPr>
            <a:spLocks noGrp="1"/>
          </p:cNvSpPr>
          <p:nvPr>
            <p:ph type="pic" sz="quarter" idx="17"/>
          </p:nvPr>
        </p:nvSpPr>
        <p:spPr bwMode="ltGray">
          <a:xfrm>
            <a:off x="4678988" y="3077288"/>
            <a:ext cx="1962000" cy="1242000"/>
          </a:xfrm>
          <a:prstGeom prst="rect">
            <a:avLst/>
          </a:prstGeom>
          <a:solidFill>
            <a:schemeClr val="accent1"/>
          </a:solidFill>
        </p:spPr>
        <p:txBody>
          <a:bodyPr lIns="0" tIns="0" rIns="0" bIns="0" anchor="ctr" anchorCtr="1"/>
          <a:lstStyle>
            <a:lvl1pPr algn="ctr">
              <a:defRPr sz="1000"/>
            </a:lvl1pPr>
          </a:lstStyle>
          <a:p>
            <a:r>
              <a:rPr lang="en-US"/>
              <a:t>Click icon to add picture</a:t>
            </a:r>
            <a:endParaRPr lang="en-US" dirty="0"/>
          </a:p>
        </p:txBody>
      </p:sp>
      <p:sp>
        <p:nvSpPr>
          <p:cNvPr id="17" name="Bildplatzhalter 11"/>
          <p:cNvSpPr>
            <a:spLocks noGrp="1"/>
          </p:cNvSpPr>
          <p:nvPr>
            <p:ph type="pic" sz="quarter" idx="18"/>
          </p:nvPr>
        </p:nvSpPr>
        <p:spPr bwMode="ltGray">
          <a:xfrm>
            <a:off x="6769538" y="3077288"/>
            <a:ext cx="1962000" cy="1242000"/>
          </a:xfrm>
          <a:prstGeom prst="rect">
            <a:avLst/>
          </a:prstGeom>
          <a:solidFill>
            <a:schemeClr val="accent1"/>
          </a:solidFill>
        </p:spPr>
        <p:txBody>
          <a:bodyPr lIns="0" tIns="0" rIns="0" bIns="0" anchor="ctr" anchorCtr="1"/>
          <a:lstStyle>
            <a:lvl1pPr algn="ctr">
              <a:defRPr sz="1000"/>
            </a:lvl1pPr>
          </a:lstStyle>
          <a:p>
            <a:r>
              <a:rPr lang="en-US"/>
              <a:t>Click icon to add picture</a:t>
            </a:r>
            <a:endParaRPr lang="en-US" dirty="0"/>
          </a:p>
        </p:txBody>
      </p:sp>
      <p:cxnSp>
        <p:nvCxnSpPr>
          <p:cNvPr id="21" name="Gerade Verbindung 20"/>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22" name="Titel 21"/>
          <p:cNvSpPr>
            <a:spLocks noGrp="1"/>
          </p:cNvSpPr>
          <p:nvPr>
            <p:ph type="title"/>
          </p:nvPr>
        </p:nvSpPr>
        <p:spPr/>
        <p:txBody>
          <a:bodyPr/>
          <a:lstStyle/>
          <a:p>
            <a:r>
              <a:rPr lang="en-US"/>
              <a:t>Click to edit Master title style</a:t>
            </a:r>
            <a:endParaRPr lang="en-US" dirty="0"/>
          </a:p>
        </p:txBody>
      </p:sp>
      <p:sp>
        <p:nvSpPr>
          <p:cNvPr id="25"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26" name="Textfeld 25"/>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sp>
        <p:nvSpPr>
          <p:cNvPr id="19" name="Textplatzhalter 18"/>
          <p:cNvSpPr>
            <a:spLocks noGrp="1"/>
          </p:cNvSpPr>
          <p:nvPr>
            <p:ph type="body" sz="quarter" idx="20"/>
          </p:nvPr>
        </p:nvSpPr>
        <p:spPr>
          <a:xfrm>
            <a:off x="414338" y="1093909"/>
            <a:ext cx="4049712" cy="3287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31236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picture, gradient box">
    <p:spTree>
      <p:nvGrpSpPr>
        <p:cNvPr id="1" name=""/>
        <p:cNvGrpSpPr/>
        <p:nvPr/>
      </p:nvGrpSpPr>
      <p:grpSpPr>
        <a:xfrm>
          <a:off x="0" y="0"/>
          <a:ext cx="0" cy="0"/>
          <a:chOff x="0" y="0"/>
          <a:chExt cx="0" cy="0"/>
        </a:xfrm>
      </p:grpSpPr>
      <p:sp>
        <p:nvSpPr>
          <p:cNvPr id="4" name="Bildplatzhalter 8"/>
          <p:cNvSpPr>
            <a:spLocks noGrp="1"/>
          </p:cNvSpPr>
          <p:nvPr>
            <p:ph type="pic" sz="quarter" idx="13"/>
          </p:nvPr>
        </p:nvSpPr>
        <p:spPr bwMode="hidden">
          <a:xfrm>
            <a:off x="0" y="0"/>
            <a:ext cx="9144000" cy="5143500"/>
          </a:xfrm>
          <a:prstGeom prst="rect">
            <a:avLst/>
          </a:prstGeom>
          <a:solidFill>
            <a:schemeClr val="tx2"/>
          </a:solidFill>
        </p:spPr>
        <p:txBody>
          <a:bodyPr lIns="180000" tIns="180000" rIns="180000" bIns="180000" anchor="ctr" anchorCtr="1"/>
          <a:lstStyle>
            <a:lvl1pPr>
              <a:defRPr/>
            </a:lvl1pPr>
          </a:lstStyle>
          <a:p>
            <a:r>
              <a:rPr lang="en-US"/>
              <a:t>Click icon to add picture</a:t>
            </a:r>
            <a:endParaRPr lang="en-US" dirty="0"/>
          </a:p>
        </p:txBody>
      </p:sp>
      <p:sp>
        <p:nvSpPr>
          <p:cNvPr id="5" name="Titel 1"/>
          <p:cNvSpPr>
            <a:spLocks noGrp="1"/>
          </p:cNvSpPr>
          <p:nvPr>
            <p:ph type="title" hasCustomPrompt="1"/>
          </p:nvPr>
        </p:nvSpPr>
        <p:spPr bwMode="hidden">
          <a:xfrm>
            <a:off x="414000" y="2914161"/>
            <a:ext cx="5256000" cy="1772139"/>
          </a:xfrm>
          <a:prstGeom prst="rect">
            <a:avLst/>
          </a:prstGeom>
          <a:gradFill>
            <a:gsLst>
              <a:gs pos="0">
                <a:schemeClr val="bg1">
                  <a:alpha val="0"/>
                </a:schemeClr>
              </a:gs>
              <a:gs pos="50000">
                <a:srgbClr val="FFCC00"/>
              </a:gs>
              <a:gs pos="100000">
                <a:srgbClr val="FFCC00"/>
              </a:gs>
            </a:gsLst>
            <a:lin ang="5400000" scaled="0"/>
          </a:gradFill>
        </p:spPr>
        <p:txBody>
          <a:bodyPr lIns="180000" tIns="432000" rIns="180000" bIns="180000" anchor="b" anchorCtr="0">
            <a:spAutoFit/>
          </a:bodyPr>
          <a:lstStyle>
            <a:lvl1pPr>
              <a:lnSpc>
                <a:spcPct val="100000"/>
              </a:lnSpc>
              <a:defRPr sz="2500" cap="none" baseline="0">
                <a:solidFill>
                  <a:srgbClr val="D40511"/>
                </a:solidFill>
              </a:defRPr>
            </a:lvl1pPr>
          </a:lstStyle>
          <a:p>
            <a:r>
              <a:rPr lang="en-US" dirty="0"/>
              <a:t>“This space is reserved for quotes. The box adjusts itself to the inserted text. Arial, 25 pt”</a:t>
            </a:r>
            <a:endParaRPr lang="en-US" noProof="0" dirty="0"/>
          </a:p>
        </p:txBody>
      </p:sp>
      <p:sp>
        <p:nvSpPr>
          <p:cNvPr id="9" name="meta-classification"/>
          <p:cNvSpPr>
            <a:spLocks noGrp="1"/>
          </p:cNvSpPr>
          <p:nvPr>
            <p:ph type="body" sz="quarter" idx="20" hasCustomPrompt="1"/>
          </p:nvPr>
        </p:nvSpPr>
        <p:spPr bwMode="gray">
          <a:xfrm>
            <a:off x="414000" y="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Tree>
    <p:extLst>
      <p:ext uri="{BB962C8B-B14F-4D97-AF65-F5344CB8AC3E}">
        <p14:creationId xmlns:p14="http://schemas.microsoft.com/office/powerpoint/2010/main" val="2126154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full page gradient">
    <p:bg>
      <p:bgPr>
        <a:gradFill>
          <a:gsLst>
            <a:gs pos="87000">
              <a:schemeClr val="accent3"/>
            </a:gs>
            <a:gs pos="0">
              <a:schemeClr val="accent3">
                <a:alpha val="30000"/>
              </a:schemeClr>
            </a:gs>
          </a:gsLst>
          <a:lin ang="5400000" scaled="0"/>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414000" y="351000"/>
            <a:ext cx="8316000" cy="3240000"/>
          </a:xfrm>
          <a:prstGeom prst="rect">
            <a:avLst/>
          </a:prstGeom>
        </p:spPr>
        <p:txBody>
          <a:bodyPr lIns="900000" rIns="900000" anchor="ctr"/>
          <a:lstStyle>
            <a:lvl1pPr>
              <a:lnSpc>
                <a:spcPct val="100000"/>
              </a:lnSpc>
              <a:defRPr sz="2500" cap="none" baseline="0">
                <a:solidFill>
                  <a:srgbClr val="D40511"/>
                </a:solidFill>
              </a:defRPr>
            </a:lvl1pPr>
          </a:lstStyle>
          <a:p>
            <a:r>
              <a:rPr lang="en-US" dirty="0"/>
              <a:t>“This space is reserved for quotes. </a:t>
            </a:r>
            <a:br>
              <a:rPr lang="en-US" dirty="0"/>
            </a:br>
            <a:r>
              <a:rPr lang="en-US" dirty="0"/>
              <a:t>Arial, 25 pt”</a:t>
            </a:r>
            <a:endParaRPr lang="en-US" noProof="0" dirty="0"/>
          </a:p>
        </p:txBody>
      </p:sp>
      <p:sp>
        <p:nvSpPr>
          <p:cNvPr id="11"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12" name="Textfeld 11"/>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pic>
        <p:nvPicPr>
          <p:cNvPr id="9"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212615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acts">
    <p:spTree>
      <p:nvGrpSpPr>
        <p:cNvPr id="1" name=""/>
        <p:cNvGrpSpPr/>
        <p:nvPr/>
      </p:nvGrpSpPr>
      <p:grpSpPr>
        <a:xfrm>
          <a:off x="0" y="0"/>
          <a:ext cx="0" cy="0"/>
          <a:chOff x="0" y="0"/>
          <a:chExt cx="0" cy="0"/>
        </a:xfrm>
      </p:grpSpPr>
      <p:sp>
        <p:nvSpPr>
          <p:cNvPr id="3" name="Inhaltsplatzhalter 2"/>
          <p:cNvSpPr>
            <a:spLocks noGrp="1"/>
          </p:cNvSpPr>
          <p:nvPr>
            <p:ph idx="1"/>
          </p:nvPr>
        </p:nvSpPr>
        <p:spPr bwMode="gray">
          <a:xfrm>
            <a:off x="414000" y="1093909"/>
            <a:ext cx="8316000" cy="2998231"/>
          </a:xfrm>
          <a:prstGeom prst="rect">
            <a:avLst/>
          </a:prstGeom>
        </p:spPr>
        <p:txBody>
          <a:bodyPr lIns="0" tIns="0" rIns="0" bIns="0"/>
          <a:lstStyle>
            <a:lvl1pPr marL="0" marR="0" indent="0" algn="l" defTabSz="914400" rtl="0" eaLnBrk="1" fontAlgn="auto" latinLnBrk="0" hangingPunct="1">
              <a:lnSpc>
                <a:spcPct val="110000"/>
              </a:lnSpc>
              <a:spcBef>
                <a:spcPts val="1400"/>
              </a:spcBef>
              <a:spcAft>
                <a:spcPts val="0"/>
              </a:spcAft>
              <a:buClrTx/>
              <a:buSzTx/>
              <a:buFont typeface="Arial" pitchFamily="34" charset="0"/>
              <a:buNone/>
              <a:tabLst/>
              <a:defRPr sz="1200" b="1" baseline="0"/>
            </a:lvl1pPr>
            <a:lvl2pPr>
              <a:spcAft>
                <a:spcPts val="0"/>
              </a:spcAft>
              <a:buFontTx/>
              <a:buNone/>
              <a:defRPr sz="1200" b="0" baseline="0"/>
            </a:lvl2pPr>
            <a:lvl3pPr>
              <a:spcAft>
                <a:spcPts val="0"/>
              </a:spcAft>
              <a:buClr>
                <a:schemeClr val="tx1"/>
              </a:buClr>
              <a:defRPr sz="1200" baseline="0"/>
            </a:lvl3pPr>
            <a:lvl4pPr>
              <a:spcAft>
                <a:spcPts val="0"/>
              </a:spcAft>
              <a:buClr>
                <a:schemeClr val="tx1"/>
              </a:buClr>
              <a:buFont typeface="Arial" pitchFamily="34" charset="0"/>
              <a:buChar char="–"/>
              <a:defRPr sz="1200" baseline="0"/>
            </a:lvl4pPr>
            <a:lvl5pPr>
              <a:spcAft>
                <a:spcPts val="0"/>
              </a:spcAft>
              <a:buClr>
                <a:schemeClr val="tx1"/>
              </a:buClr>
              <a:buFont typeface="Arial" pitchFamily="34" charset="0"/>
              <a:buChar char="–"/>
              <a:defRPr sz="1200" baseline="0"/>
            </a:lvl5pPr>
          </a:lstStyle>
          <a:p>
            <a:pPr lvl="0"/>
            <a:r>
              <a:rPr lang="en-US"/>
              <a:t>Click to edit Master text styles</a:t>
            </a:r>
          </a:p>
          <a:p>
            <a:pPr lvl="1"/>
            <a:r>
              <a:rPr lang="en-US"/>
              <a:t>Second level</a:t>
            </a:r>
          </a:p>
        </p:txBody>
      </p:sp>
      <p:sp>
        <p:nvSpPr>
          <p:cNvPr id="6" name="Rechteck 5"/>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13" name="Gerade Verbindung 12"/>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15" name="Titel 14"/>
          <p:cNvSpPr>
            <a:spLocks noGrp="1"/>
          </p:cNvSpPr>
          <p:nvPr>
            <p:ph type="title"/>
          </p:nvPr>
        </p:nvSpPr>
        <p:spPr/>
        <p:txBody>
          <a:bodyPr/>
          <a:lstStyle>
            <a:lvl1pPr>
              <a:defRPr/>
            </a:lvl1pPr>
          </a:lstStyle>
          <a:p>
            <a:r>
              <a:rPr lang="en-US"/>
              <a:t>Click to edit Master title style</a:t>
            </a:r>
            <a:endParaRPr lang="en-US" dirty="0"/>
          </a:p>
        </p:txBody>
      </p:sp>
      <p:sp>
        <p:nvSpPr>
          <p:cNvPr id="16"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17" name="Textfeld 16"/>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pic>
        <p:nvPicPr>
          <p:cNvPr id="11"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312366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picture, gradient bottom">
    <p:spTree>
      <p:nvGrpSpPr>
        <p:cNvPr id="1" name=""/>
        <p:cNvGrpSpPr/>
        <p:nvPr/>
      </p:nvGrpSpPr>
      <p:grpSpPr>
        <a:xfrm>
          <a:off x="0" y="0"/>
          <a:ext cx="0" cy="0"/>
          <a:chOff x="0" y="0"/>
          <a:chExt cx="0" cy="0"/>
        </a:xfrm>
      </p:grpSpPr>
      <p:sp>
        <p:nvSpPr>
          <p:cNvPr id="4" name="Bildplatzhalter 12"/>
          <p:cNvSpPr>
            <a:spLocks noGrp="1"/>
          </p:cNvSpPr>
          <p:nvPr>
            <p:ph type="pic" sz="quarter" idx="12"/>
          </p:nvPr>
        </p:nvSpPr>
        <p:spPr bwMode="hidden">
          <a:xfrm>
            <a:off x="0" y="0"/>
            <a:ext cx="9144000" cy="5143500"/>
          </a:xfrm>
          <a:prstGeom prst="rect">
            <a:avLst/>
          </a:prstGeom>
          <a:solidFill>
            <a:schemeClr val="tx2"/>
          </a:solidFill>
        </p:spPr>
        <p:txBody>
          <a:bodyPr lIns="360000" tIns="0" rIns="360000" bIns="1800000" anchor="b" anchorCtr="0"/>
          <a:lstStyle>
            <a:lvl1pPr algn="ctr">
              <a:defRPr baseline="0"/>
            </a:lvl1pPr>
          </a:lstStyle>
          <a:p>
            <a:r>
              <a:rPr lang="en-US"/>
              <a:t>Click icon to add picture</a:t>
            </a:r>
            <a:endParaRPr lang="en-US" dirty="0"/>
          </a:p>
        </p:txBody>
      </p:sp>
      <p:sp>
        <p:nvSpPr>
          <p:cNvPr id="9" name="Textplatzhalter 16"/>
          <p:cNvSpPr>
            <a:spLocks noGrp="1"/>
          </p:cNvSpPr>
          <p:nvPr>
            <p:ph type="body" sz="quarter" idx="15" hasCustomPrompt="1"/>
          </p:nvPr>
        </p:nvSpPr>
        <p:spPr bwMode="hidden">
          <a:xfrm>
            <a:off x="180000" y="4319288"/>
            <a:ext cx="8784000" cy="648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lang="en-US" sz="100" b="1" kern="1200" baseline="0">
                <a:solidFill>
                  <a:schemeClr val="accent3"/>
                </a:solidFill>
                <a:latin typeface="+mn-lt"/>
                <a:ea typeface="+mn-ea"/>
                <a:cs typeface="+mn-cs"/>
              </a:defRPr>
            </a:lvl1pPr>
          </a:lstStyle>
          <a:p>
            <a:pPr marL="0" lvl="0" indent="0" algn="l" defTabSz="914400" rtl="0" eaLnBrk="1" latinLnBrk="0" hangingPunct="1">
              <a:lnSpc>
                <a:spcPct val="110000"/>
              </a:lnSpc>
              <a:spcBef>
                <a:spcPts val="0"/>
              </a:spcBef>
              <a:spcAft>
                <a:spcPts val="1400"/>
              </a:spcAft>
              <a:buFont typeface="Arial" pitchFamily="34" charset="0"/>
              <a:buNone/>
            </a:pPr>
            <a:endParaRPr lang="en-US" dirty="0"/>
          </a:p>
        </p:txBody>
      </p:sp>
      <p:sp>
        <p:nvSpPr>
          <p:cNvPr id="2" name="Titel 1"/>
          <p:cNvSpPr>
            <a:spLocks noGrp="1"/>
          </p:cNvSpPr>
          <p:nvPr>
            <p:ph type="title" hasCustomPrompt="1"/>
          </p:nvPr>
        </p:nvSpPr>
        <p:spPr bwMode="gray">
          <a:xfrm>
            <a:off x="414000" y="3391200"/>
            <a:ext cx="8316000" cy="540000"/>
          </a:xfrm>
          <a:prstGeom prst="rect">
            <a:avLst/>
          </a:prstGeom>
        </p:spPr>
        <p:txBody>
          <a:bodyPr wrap="square" lIns="0" tIns="0" rIns="0" bIns="0"/>
          <a:lstStyle>
            <a:lvl1pPr>
              <a:lnSpc>
                <a:spcPts val="5500"/>
              </a:lnSpc>
              <a:defRPr sz="4200" cap="all" baseline="0">
                <a:solidFill>
                  <a:srgbClr val="D40511"/>
                </a:solidFill>
              </a:defRPr>
            </a:lvl1pPr>
          </a:lstStyle>
          <a:p>
            <a:r>
              <a:rPr lang="en-US" noProof="0" dirty="0"/>
              <a:t>Thank YOU</a:t>
            </a:r>
          </a:p>
        </p:txBody>
      </p:sp>
      <p:sp>
        <p:nvSpPr>
          <p:cNvPr id="11" name="meta-classification"/>
          <p:cNvSpPr>
            <a:spLocks noGrp="1"/>
          </p:cNvSpPr>
          <p:nvPr>
            <p:ph type="body" sz="quarter" idx="20" hasCustomPrompt="1"/>
          </p:nvPr>
        </p:nvSpPr>
        <p:spPr bwMode="gray">
          <a:xfrm>
            <a:off x="414000" y="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8" name="Text Placeholder 27"/>
          <p:cNvSpPr>
            <a:spLocks noGrp="1" noChangeAspect="1"/>
          </p:cNvSpPr>
          <p:nvPr>
            <p:ph type="body" sz="quarter" idx="22" hasCustomPrompt="1"/>
          </p:nvPr>
        </p:nvSpPr>
        <p:spPr bwMode="gray">
          <a:xfrm>
            <a:off x="414000" y="4621860"/>
            <a:ext cx="1260000" cy="181662"/>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 .</a:t>
            </a:r>
          </a:p>
        </p:txBody>
      </p:sp>
    </p:spTree>
    <p:extLst>
      <p:ext uri="{BB962C8B-B14F-4D97-AF65-F5344CB8AC3E}">
        <p14:creationId xmlns:p14="http://schemas.microsoft.com/office/powerpoint/2010/main" val="2874359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nal: picture, gradient top">
    <p:spTree>
      <p:nvGrpSpPr>
        <p:cNvPr id="1" name=""/>
        <p:cNvGrpSpPr/>
        <p:nvPr/>
      </p:nvGrpSpPr>
      <p:grpSpPr>
        <a:xfrm>
          <a:off x="0" y="0"/>
          <a:ext cx="0" cy="0"/>
          <a:chOff x="0" y="0"/>
          <a:chExt cx="0" cy="0"/>
        </a:xfrm>
      </p:grpSpPr>
      <p:sp>
        <p:nvSpPr>
          <p:cNvPr id="4" name="Bildplatzhalter 12"/>
          <p:cNvSpPr>
            <a:spLocks noGrp="1"/>
          </p:cNvSpPr>
          <p:nvPr>
            <p:ph type="pic" sz="quarter" idx="12"/>
          </p:nvPr>
        </p:nvSpPr>
        <p:spPr bwMode="hidden">
          <a:xfrm>
            <a:off x="0" y="0"/>
            <a:ext cx="9144000" cy="5143500"/>
          </a:xfrm>
          <a:prstGeom prst="rect">
            <a:avLst/>
          </a:prstGeom>
          <a:solidFill>
            <a:schemeClr val="tx2"/>
          </a:solidFill>
        </p:spPr>
        <p:txBody>
          <a:bodyPr lIns="360000" tIns="0" rIns="360000" bIns="1800000" anchor="b" anchorCtr="0"/>
          <a:lstStyle>
            <a:lvl1pPr algn="ctr">
              <a:defRPr/>
            </a:lvl1pPr>
          </a:lstStyle>
          <a:p>
            <a:r>
              <a:rPr lang="en-US"/>
              <a:t>Click icon to add picture</a:t>
            </a:r>
            <a:endParaRPr lang="en-US" dirty="0"/>
          </a:p>
        </p:txBody>
      </p:sp>
      <p:sp>
        <p:nvSpPr>
          <p:cNvPr id="8" name="Textplatzhalter 16"/>
          <p:cNvSpPr>
            <a:spLocks noGrp="1"/>
          </p:cNvSpPr>
          <p:nvPr>
            <p:ph type="body" sz="quarter" idx="15" hasCustomPrompt="1"/>
          </p:nvPr>
        </p:nvSpPr>
        <p:spPr bwMode="hidden">
          <a:xfrm rot="10800000">
            <a:off x="180000" y="180000"/>
            <a:ext cx="8784000" cy="648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sz="100">
                <a:solidFill>
                  <a:schemeClr val="accent3"/>
                </a:solidFill>
              </a:defRPr>
            </a:lvl1pPr>
          </a:lstStyle>
          <a:p>
            <a:pPr lvl="0"/>
            <a:endParaRPr lang="en-US" dirty="0"/>
          </a:p>
        </p:txBody>
      </p:sp>
      <p:sp>
        <p:nvSpPr>
          <p:cNvPr id="2" name="Titel 1"/>
          <p:cNvSpPr>
            <a:spLocks noGrp="1"/>
          </p:cNvSpPr>
          <p:nvPr>
            <p:ph type="title" hasCustomPrompt="1"/>
          </p:nvPr>
        </p:nvSpPr>
        <p:spPr bwMode="gray">
          <a:xfrm>
            <a:off x="414000" y="1083600"/>
            <a:ext cx="8316000" cy="540000"/>
          </a:xfrm>
          <a:prstGeom prst="rect">
            <a:avLst/>
          </a:prstGeom>
        </p:spPr>
        <p:txBody>
          <a:bodyPr lIns="0" tIns="0" rIns="0" bIns="0" anchor="t" anchorCtr="0"/>
          <a:lstStyle>
            <a:lvl1pPr>
              <a:lnSpc>
                <a:spcPts val="5500"/>
              </a:lnSpc>
              <a:defRPr sz="4200" cap="all" baseline="0">
                <a:solidFill>
                  <a:srgbClr val="D40511"/>
                </a:solidFill>
              </a:defRPr>
            </a:lvl1pPr>
          </a:lstStyle>
          <a:p>
            <a:r>
              <a:rPr lang="en-US" noProof="0" dirty="0"/>
              <a:t>Thank YOU</a:t>
            </a:r>
          </a:p>
        </p:txBody>
      </p:sp>
      <p:sp>
        <p:nvSpPr>
          <p:cNvPr id="10" name="meta-classification"/>
          <p:cNvSpPr>
            <a:spLocks noGrp="1"/>
          </p:cNvSpPr>
          <p:nvPr>
            <p:ph type="body" sz="quarter" idx="20" hasCustomPrompt="1"/>
          </p:nvPr>
        </p:nvSpPr>
        <p:spPr bwMode="gray">
          <a:xfrm>
            <a:off x="414000" y="459000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11" name="Text Placeholder 27"/>
          <p:cNvSpPr>
            <a:spLocks noGrp="1" noChangeAspect="1"/>
          </p:cNvSpPr>
          <p:nvPr>
            <p:ph type="body" sz="quarter" idx="23" hasCustomPrompt="1"/>
          </p:nvPr>
        </p:nvSpPr>
        <p:spPr bwMode="gray">
          <a:xfrm>
            <a:off x="414000" y="298800"/>
            <a:ext cx="1260000" cy="181660"/>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 .</a:t>
            </a:r>
          </a:p>
        </p:txBody>
      </p:sp>
    </p:spTree>
    <p:extLst>
      <p:ext uri="{BB962C8B-B14F-4D97-AF65-F5344CB8AC3E}">
        <p14:creationId xmlns:p14="http://schemas.microsoft.com/office/powerpoint/2010/main" val="2874359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nal: full page gradient">
    <p:bg>
      <p:bgPr>
        <a:gradFill flip="none" rotWithShape="1">
          <a:gsLst>
            <a:gs pos="87000">
              <a:schemeClr val="accent3"/>
            </a:gs>
            <a:gs pos="0">
              <a:schemeClr val="accent3">
                <a:alpha val="30000"/>
              </a:schemeClr>
            </a:gs>
          </a:gsLst>
          <a:lin ang="5400000" scaled="1"/>
          <a:tileRect/>
        </a:gra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414000" y="1425600"/>
            <a:ext cx="8316000" cy="540000"/>
          </a:xfrm>
          <a:prstGeom prst="rect">
            <a:avLst/>
          </a:prstGeom>
        </p:spPr>
        <p:txBody>
          <a:bodyPr wrap="square" lIns="0" tIns="0" rIns="0" bIns="0"/>
          <a:lstStyle>
            <a:lvl1pPr>
              <a:lnSpc>
                <a:spcPts val="5500"/>
              </a:lnSpc>
              <a:defRPr sz="4200" cap="all" baseline="0">
                <a:solidFill>
                  <a:srgbClr val="D40511"/>
                </a:solidFill>
              </a:defRPr>
            </a:lvl1pPr>
          </a:lstStyle>
          <a:p>
            <a:r>
              <a:rPr lang="en-US" noProof="0" dirty="0"/>
              <a:t>Thank YOU</a:t>
            </a:r>
          </a:p>
        </p:txBody>
      </p:sp>
      <p:pic>
        <p:nvPicPr>
          <p:cNvPr id="8"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287435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icture, gradient top">
    <p:spTree>
      <p:nvGrpSpPr>
        <p:cNvPr id="1" name=""/>
        <p:cNvGrpSpPr/>
        <p:nvPr/>
      </p:nvGrpSpPr>
      <p:grpSpPr>
        <a:xfrm>
          <a:off x="0" y="0"/>
          <a:ext cx="0" cy="0"/>
          <a:chOff x="0" y="0"/>
          <a:chExt cx="0" cy="0"/>
        </a:xfrm>
      </p:grpSpPr>
      <p:sp>
        <p:nvSpPr>
          <p:cNvPr id="8" name="Bildplatzhalter 12"/>
          <p:cNvSpPr>
            <a:spLocks noGrp="1"/>
          </p:cNvSpPr>
          <p:nvPr>
            <p:ph type="pic" sz="quarter" idx="8"/>
          </p:nvPr>
        </p:nvSpPr>
        <p:spPr bwMode="hidden">
          <a:xfrm>
            <a:off x="0" y="0"/>
            <a:ext cx="9144000" cy="5143500"/>
          </a:xfrm>
          <a:prstGeom prst="rect">
            <a:avLst/>
          </a:prstGeom>
          <a:solidFill>
            <a:schemeClr val="tx2"/>
          </a:solidFill>
        </p:spPr>
        <p:txBody>
          <a:bodyPr lIns="360000" tIns="0" rIns="360000" bIns="1800000" anchor="b" anchorCtr="0"/>
          <a:lstStyle>
            <a:lvl1pPr algn="ctr">
              <a:defRPr/>
            </a:lvl1pPr>
          </a:lstStyle>
          <a:p>
            <a:r>
              <a:rPr lang="en-US"/>
              <a:t>Click icon to add picture</a:t>
            </a:r>
            <a:endParaRPr lang="en-US" dirty="0"/>
          </a:p>
        </p:txBody>
      </p:sp>
      <p:sp>
        <p:nvSpPr>
          <p:cNvPr id="7" name="Textplatzhalter 16"/>
          <p:cNvSpPr>
            <a:spLocks noGrp="1"/>
          </p:cNvSpPr>
          <p:nvPr>
            <p:ph type="body" sz="quarter" idx="7"/>
          </p:nvPr>
        </p:nvSpPr>
        <p:spPr bwMode="hidden">
          <a:xfrm rot="10800000">
            <a:off x="180000" y="180000"/>
            <a:ext cx="8784000" cy="1260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sz="100">
                <a:solidFill>
                  <a:schemeClr val="accent3"/>
                </a:solidFill>
              </a:defRPr>
            </a:lvl1pPr>
          </a:lstStyle>
          <a:p>
            <a:pPr lvl="0"/>
            <a:r>
              <a:rPr lang="en-US"/>
              <a:t>Click to edit Master text styles</a:t>
            </a:r>
          </a:p>
        </p:txBody>
      </p:sp>
      <p:sp>
        <p:nvSpPr>
          <p:cNvPr id="9" name="Titel 9"/>
          <p:cNvSpPr>
            <a:spLocks noGrp="1"/>
          </p:cNvSpPr>
          <p:nvPr>
            <p:ph type="title" hasCustomPrompt="1"/>
          </p:nvPr>
        </p:nvSpPr>
        <p:spPr>
          <a:xfrm>
            <a:off x="414000" y="914400"/>
            <a:ext cx="8316000" cy="1385999"/>
          </a:xfrm>
          <a:noFill/>
        </p:spPr>
        <p:txBody>
          <a:bodyPr vert="horz" lIns="0" tIns="0" rIns="0" bIns="0" rtlCol="0" anchor="b">
            <a:noAutofit/>
          </a:bodyPr>
          <a:lstStyle>
            <a:lvl1pPr marL="0" indent="0" algn="l" defTabSz="914400" rtl="0" eaLnBrk="1" latinLnBrk="0" hangingPunct="1">
              <a:lnSpc>
                <a:spcPct val="90000"/>
              </a:lnSpc>
              <a:spcBef>
                <a:spcPts val="0"/>
              </a:spcBef>
              <a:spcAft>
                <a:spcPts val="0"/>
              </a:spcAft>
              <a:buFont typeface="Arial" pitchFamily="34" charset="0"/>
              <a:buNone/>
              <a:defRPr lang="en-US" sz="3700" b="0" i="0" kern="1200" cap="all" baseline="0" dirty="0" smtClean="0">
                <a:solidFill>
                  <a:srgbClr val="D40511"/>
                </a:solidFill>
                <a:latin typeface="+mn-lt"/>
                <a:ea typeface="+mn-ea"/>
                <a:cs typeface="+mn-cs"/>
              </a:defRPr>
            </a:lvl1pPr>
          </a:lstStyle>
          <a:p>
            <a:pPr marL="0" lvl="0" indent="0" algn="l" defTabSz="914400" rtl="0" eaLnBrk="1" latinLnBrk="0" hangingPunct="1">
              <a:lnSpc>
                <a:spcPct val="90000"/>
              </a:lnSpc>
              <a:spcBef>
                <a:spcPts val="0"/>
              </a:spcBef>
              <a:spcAft>
                <a:spcPts val="0"/>
              </a:spcAft>
              <a:buFont typeface="Arial" pitchFamily="34" charset="0"/>
              <a:buNone/>
            </a:pPr>
            <a:r>
              <a:rPr lang="en-US" dirty="0"/>
              <a:t>SAMPLE TITLE ONE OR</a:t>
            </a:r>
            <a:br>
              <a:rPr lang="en-US" dirty="0"/>
            </a:br>
            <a:r>
              <a:rPr lang="en-US" dirty="0"/>
              <a:t>TWO LINES, Arial, 37 </a:t>
            </a:r>
            <a:r>
              <a:rPr lang="en-US" dirty="0" err="1"/>
              <a:t>pt</a:t>
            </a:r>
            <a:endParaRPr lang="en-US" dirty="0"/>
          </a:p>
        </p:txBody>
      </p:sp>
      <p:sp>
        <p:nvSpPr>
          <p:cNvPr id="4" name="meta-identifier"/>
          <p:cNvSpPr>
            <a:spLocks noGrp="1"/>
          </p:cNvSpPr>
          <p:nvPr>
            <p:ph type="body" sz="quarter" idx="4" hasCustomPrompt="1"/>
          </p:nvPr>
        </p:nvSpPr>
        <p:spPr bwMode="gray">
          <a:xfrm>
            <a:off x="414000" y="475200"/>
            <a:ext cx="5760000" cy="216165"/>
          </a:xfrm>
          <a:prstGeom prst="rect">
            <a:avLst/>
          </a:prstGeom>
        </p:spPr>
        <p:txBody>
          <a:bodyPr lIns="0" tIns="0" rIns="0" bIns="0" anchor="ctr"/>
          <a:lstStyle>
            <a:lvl1pPr algn="l">
              <a:lnSpc>
                <a:spcPct val="100000"/>
              </a:lnSpc>
              <a:spcAft>
                <a:spcPts val="0"/>
              </a:spcAft>
              <a:defRPr sz="1200" b="1"/>
            </a:lvl1pPr>
          </a:lstStyle>
          <a:p>
            <a:r>
              <a:rPr lang="en-US" dirty="0"/>
              <a:t>Business identifier</a:t>
            </a:r>
          </a:p>
        </p:txBody>
      </p:sp>
      <p:sp>
        <p:nvSpPr>
          <p:cNvPr id="2" name="meta-classification"/>
          <p:cNvSpPr>
            <a:spLocks noGrp="1"/>
          </p:cNvSpPr>
          <p:nvPr>
            <p:ph type="body" sz="quarter" idx="2" hasCustomPrompt="1"/>
          </p:nvPr>
        </p:nvSpPr>
        <p:spPr bwMode="gray">
          <a:xfrm>
            <a:off x="414000" y="4666226"/>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10" name="Text Placeholder 27"/>
          <p:cNvSpPr>
            <a:spLocks noGrp="1" noChangeAspect="1"/>
          </p:cNvSpPr>
          <p:nvPr>
            <p:ph type="body" sz="quarter" idx="6" hasCustomPrompt="1"/>
          </p:nvPr>
        </p:nvSpPr>
        <p:spPr bwMode="gray">
          <a:xfrm>
            <a:off x="6876000" y="385200"/>
            <a:ext cx="1800000" cy="259517"/>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a:t>
            </a:r>
          </a:p>
        </p:txBody>
      </p:sp>
      <p:sp>
        <p:nvSpPr>
          <p:cNvPr id="5" name="meta-subline"/>
          <p:cNvSpPr>
            <a:spLocks noGrp="1"/>
          </p:cNvSpPr>
          <p:nvPr>
            <p:ph type="body" sz="quarter" idx="5" hasCustomPrompt="1"/>
          </p:nvPr>
        </p:nvSpPr>
        <p:spPr>
          <a:xfrm>
            <a:off x="414000" y="2300400"/>
            <a:ext cx="8316000" cy="487838"/>
          </a:xfrm>
          <a:noFill/>
          <a:ln w="9525" cap="flat" cmpd="sng" algn="ctr">
            <a:noFill/>
            <a:prstDash val="solid"/>
            <a:round/>
            <a:headEnd type="none" w="med" len="med"/>
            <a:tailEnd type="none" w="med" len="med"/>
          </a:ln>
          <a:effectLst/>
        </p:spPr>
        <p:txBody>
          <a:bodyPr vert="horz" wrap="square" lIns="0" tIns="43200" rIns="0" bIns="165600" numCol="1" rtlCol="0" anchor="t" anchorCtr="0" compatLnSpc="1">
            <a:prstTxWarp prst="textNoShape">
              <a:avLst/>
            </a:prstTxWarp>
            <a:spAutoFit/>
          </a:bodyPr>
          <a:lstStyle>
            <a:lvl1pPr marL="0" algn="l" defTabSz="995363" rtl="0" eaLnBrk="0" fontAlgn="base" latinLnBrk="0" hangingPunct="0">
              <a:lnSpc>
                <a:spcPct val="100000"/>
              </a:lnSpc>
              <a:spcAft>
                <a:spcPts val="0"/>
              </a:spcAft>
              <a:defRPr sz="1800"/>
            </a:lvl1pPr>
            <a:lvl2pPr marL="0" algn="l" defTabSz="995363" rtl="0" eaLnBrk="0" fontAlgn="base" latinLnBrk="0" hangingPunct="0">
              <a:spcAft>
                <a:spcPts val="1600"/>
              </a:spcAft>
              <a:defRPr lang="en-US" sz="2000" b="0" kern="1200" dirty="0" smtClean="0">
                <a:solidFill>
                  <a:schemeClr val="tx1"/>
                </a:solidFill>
                <a:latin typeface="+mn-lt"/>
                <a:ea typeface="+mn-ea"/>
                <a:cs typeface="+mn-cs"/>
              </a:defRPr>
            </a:lvl2pPr>
          </a:lstStyle>
          <a:p>
            <a:pPr marL="0" lvl="0" algn="l" defTabSz="995363" rtl="0" eaLnBrk="0" fontAlgn="base" latinLnBrk="0" hangingPunct="0"/>
            <a:r>
              <a:rPr lang="en-US" dirty="0"/>
              <a:t>Subline in one or two lines, Arial, 18 </a:t>
            </a:r>
            <a:r>
              <a:rPr lang="en-US" dirty="0" err="1"/>
              <a:t>pt</a:t>
            </a:r>
            <a:endParaRPr lang="en-US" dirty="0"/>
          </a:p>
        </p:txBody>
      </p:sp>
      <p:sp>
        <p:nvSpPr>
          <p:cNvPr id="3" name="meta-project"/>
          <p:cNvSpPr>
            <a:spLocks noGrp="1"/>
          </p:cNvSpPr>
          <p:nvPr>
            <p:ph type="body" sz="quarter" idx="3" hasCustomPrompt="1"/>
          </p:nvPr>
        </p:nvSpPr>
        <p:spPr>
          <a:xfrm>
            <a:off x="414000" y="2790000"/>
            <a:ext cx="8316000" cy="423859"/>
          </a:xfrm>
          <a:noFill/>
          <a:ln w="9525" cap="flat" cmpd="sng" algn="ctr">
            <a:noFill/>
            <a:prstDash val="solid"/>
            <a:round/>
            <a:headEnd type="none" w="med" len="med"/>
            <a:tailEnd type="none" w="med" len="med"/>
          </a:ln>
          <a:effectLst/>
        </p:spPr>
        <p:txBody>
          <a:bodyPr vert="horz" wrap="square" lIns="0" tIns="54000" rIns="0" bIns="0" numCol="1" rtlCol="0" anchor="t" anchorCtr="0" compatLnSpc="1">
            <a:prstTxWarp prst="textNoShape">
              <a:avLst/>
            </a:prstTxWarp>
            <a:spAutoFit/>
          </a:bodyPr>
          <a:lstStyle>
            <a:lvl1pPr marL="0" algn="l" defTabSz="914400" rtl="0" eaLnBrk="1" latinLnBrk="0" hangingPunct="1">
              <a:lnSpc>
                <a:spcPct val="100000"/>
              </a:lnSpc>
              <a:spcAft>
                <a:spcPts val="0"/>
              </a:spcAft>
              <a:defRPr lang="en-US" sz="1200" kern="1200" dirty="0" smtClean="0">
                <a:solidFill>
                  <a:srgbClr val="000000"/>
                </a:solidFill>
                <a:latin typeface="+mn-lt"/>
                <a:ea typeface="+mn-ea"/>
                <a:cs typeface="+mn-cs"/>
              </a:defRPr>
            </a:lvl1pPr>
            <a:lvl2pPr>
              <a:spcAft>
                <a:spcPts val="1600"/>
              </a:spcAft>
              <a:defRPr sz="2000" b="0" baseline="0"/>
            </a:lvl2pPr>
          </a:lstStyle>
          <a:p>
            <a:r>
              <a:rPr lang="en-US" dirty="0"/>
              <a:t>Name of the event or project or presenter, Arial, 12 </a:t>
            </a:r>
            <a:r>
              <a:rPr lang="en-US" dirty="0" err="1"/>
              <a:t>pt</a:t>
            </a:r>
            <a:br>
              <a:rPr lang="en-US" dirty="0"/>
            </a:br>
            <a:r>
              <a:rPr lang="en-US" dirty="0"/>
              <a:t>Location, ## Month ####</a:t>
            </a:r>
          </a:p>
        </p:txBody>
      </p:sp>
      <p:sp>
        <p:nvSpPr>
          <p:cNvPr id="11" name="meta-descriptor"/>
          <p:cNvSpPr>
            <a:spLocks noGrp="1"/>
          </p:cNvSpPr>
          <p:nvPr>
            <p:ph type="body" sz="quarter" idx="10" hasCustomPrompt="1"/>
          </p:nvPr>
        </p:nvSpPr>
        <p:spPr>
          <a:xfrm>
            <a:off x="414000" y="3213859"/>
            <a:ext cx="8316000" cy="355334"/>
          </a:xfrm>
          <a:noFill/>
          <a:ln w="9525" cap="flat" cmpd="sng" algn="ctr">
            <a:noFill/>
            <a:prstDash val="solid"/>
            <a:round/>
            <a:headEnd type="none" w="med" len="med"/>
            <a:tailEnd type="none" w="med" len="med"/>
          </a:ln>
          <a:effectLst/>
        </p:spPr>
        <p:txBody>
          <a:bodyPr vert="horz" wrap="square" lIns="0" tIns="180000" rIns="0" bIns="0" numCol="1" rtlCol="0" anchor="t" anchorCtr="0" compatLnSpc="1">
            <a:prstTxWarp prst="textNoShape">
              <a:avLst/>
            </a:prstTxWarp>
            <a:noAutofit/>
          </a:bodyPr>
          <a:lstStyle>
            <a:lvl1pPr marL="0" algn="l" defTabSz="914400" rtl="0" eaLnBrk="1" latinLnBrk="0" hangingPunct="1">
              <a:lnSpc>
                <a:spcPct val="100000"/>
              </a:lnSpc>
              <a:spcAft>
                <a:spcPts val="0"/>
              </a:spcAft>
              <a:defRPr lang="en-US" sz="1200" b="1" kern="1200" dirty="0" smtClean="0">
                <a:solidFill>
                  <a:schemeClr val="accent4"/>
                </a:solidFill>
                <a:latin typeface="+mn-lt"/>
                <a:ea typeface="+mn-ea"/>
                <a:cs typeface="+mn-cs"/>
              </a:defRPr>
            </a:lvl1pPr>
            <a:lvl2pPr>
              <a:spcAft>
                <a:spcPts val="1600"/>
              </a:spcAft>
              <a:defRPr sz="2000" b="0" baseline="0"/>
            </a:lvl2pPr>
          </a:lstStyle>
          <a:p>
            <a:r>
              <a:rPr lang="en-US" dirty="0"/>
              <a:t>DHL Business Unit – Business Unit Descriptor, Arial (bold), 12 </a:t>
            </a:r>
            <a:r>
              <a:rPr lang="en-US" dirty="0" err="1"/>
              <a:t>pt</a:t>
            </a:r>
            <a:endParaRPr lang="en-US" dirty="0"/>
          </a:p>
        </p:txBody>
      </p:sp>
    </p:spTree>
    <p:extLst>
      <p:ext uri="{BB962C8B-B14F-4D97-AF65-F5344CB8AC3E}">
        <p14:creationId xmlns:p14="http://schemas.microsoft.com/office/powerpoint/2010/main" val="233333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full page gradient">
    <p:bg>
      <p:bgPr>
        <a:gradFill>
          <a:gsLst>
            <a:gs pos="87000">
              <a:schemeClr val="accent3"/>
            </a:gs>
            <a:gs pos="0">
              <a:schemeClr val="accent3">
                <a:alpha val="30000"/>
              </a:schemeClr>
            </a:gs>
          </a:gsLst>
          <a:lin ang="5400000" scaled="0"/>
        </a:gradFill>
        <a:effectLst/>
      </p:bgPr>
    </p:bg>
    <p:spTree>
      <p:nvGrpSpPr>
        <p:cNvPr id="1" name=""/>
        <p:cNvGrpSpPr/>
        <p:nvPr/>
      </p:nvGrpSpPr>
      <p:grpSpPr>
        <a:xfrm>
          <a:off x="0" y="0"/>
          <a:ext cx="0" cy="0"/>
          <a:chOff x="0" y="0"/>
          <a:chExt cx="0" cy="0"/>
        </a:xfrm>
      </p:grpSpPr>
      <p:sp>
        <p:nvSpPr>
          <p:cNvPr id="6" name="Titel 9"/>
          <p:cNvSpPr>
            <a:spLocks noGrp="1"/>
          </p:cNvSpPr>
          <p:nvPr>
            <p:ph type="title" hasCustomPrompt="1"/>
          </p:nvPr>
        </p:nvSpPr>
        <p:spPr>
          <a:xfrm>
            <a:off x="414000" y="828000"/>
            <a:ext cx="8316000" cy="1385999"/>
          </a:xfrm>
          <a:noFill/>
        </p:spPr>
        <p:txBody>
          <a:bodyPr vert="horz" lIns="0" tIns="0" rIns="0" bIns="0" rtlCol="0" anchor="b">
            <a:noAutofit/>
          </a:bodyPr>
          <a:lstStyle>
            <a:lvl1pPr marL="0" indent="0" algn="l" defTabSz="914400" rtl="0" eaLnBrk="1" latinLnBrk="0" hangingPunct="1">
              <a:lnSpc>
                <a:spcPct val="90000"/>
              </a:lnSpc>
              <a:spcBef>
                <a:spcPts val="0"/>
              </a:spcBef>
              <a:spcAft>
                <a:spcPts val="0"/>
              </a:spcAft>
              <a:buFont typeface="Arial" pitchFamily="34" charset="0"/>
              <a:buNone/>
              <a:defRPr lang="en-US" sz="3700" b="0" i="0" kern="1200" cap="all" baseline="0" dirty="0" smtClean="0">
                <a:solidFill>
                  <a:srgbClr val="D40511"/>
                </a:solidFill>
                <a:latin typeface="+mn-lt"/>
                <a:ea typeface="+mn-ea"/>
                <a:cs typeface="+mn-cs"/>
              </a:defRPr>
            </a:lvl1pPr>
          </a:lstStyle>
          <a:p>
            <a:pPr marL="0" lvl="0" indent="0" algn="l" defTabSz="914400" rtl="0" eaLnBrk="1" latinLnBrk="0" hangingPunct="1">
              <a:lnSpc>
                <a:spcPct val="90000"/>
              </a:lnSpc>
              <a:spcBef>
                <a:spcPts val="0"/>
              </a:spcBef>
              <a:spcAft>
                <a:spcPts val="0"/>
              </a:spcAft>
              <a:buFont typeface="Arial" pitchFamily="34" charset="0"/>
              <a:buNone/>
            </a:pPr>
            <a:r>
              <a:rPr lang="en-US" dirty="0"/>
              <a:t>SAMPLE TITLE ONE OR </a:t>
            </a:r>
            <a:br>
              <a:rPr lang="en-US" dirty="0"/>
            </a:br>
            <a:r>
              <a:rPr lang="en-US" dirty="0"/>
              <a:t>TWO LINES, Arial, 37 </a:t>
            </a:r>
            <a:r>
              <a:rPr lang="en-US" dirty="0" err="1"/>
              <a:t>pt</a:t>
            </a:r>
            <a:endParaRPr lang="en-US" dirty="0"/>
          </a:p>
        </p:txBody>
      </p:sp>
      <p:sp>
        <p:nvSpPr>
          <p:cNvPr id="4" name="meta-identifier"/>
          <p:cNvSpPr>
            <a:spLocks noGrp="1"/>
          </p:cNvSpPr>
          <p:nvPr>
            <p:ph type="body" sz="quarter" idx="4" hasCustomPrompt="1"/>
          </p:nvPr>
        </p:nvSpPr>
        <p:spPr bwMode="gray">
          <a:xfrm>
            <a:off x="414000" y="4593600"/>
            <a:ext cx="5760000" cy="216165"/>
          </a:xfrm>
          <a:prstGeom prst="rect">
            <a:avLst/>
          </a:prstGeom>
        </p:spPr>
        <p:txBody>
          <a:bodyPr lIns="0" tIns="0" rIns="0" bIns="0" anchor="ctr"/>
          <a:lstStyle>
            <a:lvl1pPr algn="l">
              <a:lnSpc>
                <a:spcPct val="100000"/>
              </a:lnSpc>
              <a:spcAft>
                <a:spcPts val="0"/>
              </a:spcAft>
              <a:defRPr sz="1200" b="1"/>
            </a:lvl1pPr>
          </a:lstStyle>
          <a:p>
            <a:r>
              <a:rPr lang="en-US" dirty="0"/>
              <a:t>Business identifier</a:t>
            </a:r>
          </a:p>
        </p:txBody>
      </p:sp>
      <p:sp>
        <p:nvSpPr>
          <p:cNvPr id="2" name="meta-classification"/>
          <p:cNvSpPr>
            <a:spLocks noGrp="1"/>
          </p:cNvSpPr>
          <p:nvPr>
            <p:ph type="body" sz="quarter" idx="2" hasCustomPrompt="1"/>
          </p:nvPr>
        </p:nvSpPr>
        <p:spPr bwMode="gray">
          <a:xfrm>
            <a:off x="414000" y="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pic>
        <p:nvPicPr>
          <p:cNvPr id="9" name="Picture 3" descr="C:\MyData\Docs\01_Presentations in Progress\27183_Template2010\20140402_Formatted_Templates\DHL_rgb_BG.png"/>
          <p:cNvPicPr>
            <a:picLocks noChangeAspect="1" noChangeArrowheads="1"/>
          </p:cNvPicPr>
          <p:nvPr/>
        </p:nvPicPr>
        <p:blipFill>
          <a:blip r:embed="rId2"/>
          <a:srcRect/>
          <a:stretch>
            <a:fillRect/>
          </a:stretch>
        </p:blipFill>
        <p:spPr bwMode="auto">
          <a:xfrm>
            <a:off x="6876000" y="4517514"/>
            <a:ext cx="1800000" cy="259517"/>
          </a:xfrm>
          <a:prstGeom prst="rect">
            <a:avLst/>
          </a:prstGeom>
          <a:noFill/>
        </p:spPr>
      </p:pic>
      <p:sp>
        <p:nvSpPr>
          <p:cNvPr id="7" name="meta-subline"/>
          <p:cNvSpPr>
            <a:spLocks noGrp="1"/>
          </p:cNvSpPr>
          <p:nvPr>
            <p:ph type="body" sz="quarter" idx="5" hasCustomPrompt="1"/>
          </p:nvPr>
        </p:nvSpPr>
        <p:spPr>
          <a:xfrm>
            <a:off x="414000" y="2214000"/>
            <a:ext cx="8316000" cy="487838"/>
          </a:xfrm>
          <a:noFill/>
          <a:ln w="9525" cap="flat" cmpd="sng" algn="ctr">
            <a:noFill/>
            <a:prstDash val="solid"/>
            <a:round/>
            <a:headEnd type="none" w="med" len="med"/>
            <a:tailEnd type="none" w="med" len="med"/>
          </a:ln>
          <a:effectLst/>
        </p:spPr>
        <p:txBody>
          <a:bodyPr vert="horz" wrap="square" lIns="0" tIns="43200" rIns="0" bIns="165600" numCol="1" rtlCol="0" anchor="t" anchorCtr="0" compatLnSpc="1">
            <a:prstTxWarp prst="textNoShape">
              <a:avLst/>
            </a:prstTxWarp>
            <a:spAutoFit/>
          </a:bodyPr>
          <a:lstStyle>
            <a:lvl1pPr marL="0" algn="l" defTabSz="995363" rtl="0" eaLnBrk="0" fontAlgn="base" latinLnBrk="0" hangingPunct="0">
              <a:lnSpc>
                <a:spcPct val="100000"/>
              </a:lnSpc>
              <a:spcAft>
                <a:spcPts val="0"/>
              </a:spcAft>
              <a:defRPr sz="1800"/>
            </a:lvl1pPr>
            <a:lvl2pPr marL="0" algn="l" defTabSz="995363" rtl="0" eaLnBrk="0" fontAlgn="base" latinLnBrk="0" hangingPunct="0">
              <a:spcAft>
                <a:spcPts val="1600"/>
              </a:spcAft>
              <a:defRPr lang="en-US" sz="2000" b="0" kern="1200" dirty="0" smtClean="0">
                <a:solidFill>
                  <a:schemeClr val="tx1"/>
                </a:solidFill>
                <a:latin typeface="+mn-lt"/>
                <a:ea typeface="+mn-ea"/>
                <a:cs typeface="+mn-cs"/>
              </a:defRPr>
            </a:lvl2pPr>
          </a:lstStyle>
          <a:p>
            <a:pPr marL="0" lvl="0" algn="l" defTabSz="995363" rtl="0" eaLnBrk="0" fontAlgn="base" latinLnBrk="0" hangingPunct="0"/>
            <a:r>
              <a:rPr lang="en-US" dirty="0"/>
              <a:t>Subline in one or two lines, Arial, 18 </a:t>
            </a:r>
            <a:r>
              <a:rPr lang="en-US" dirty="0" err="1"/>
              <a:t>pt</a:t>
            </a:r>
            <a:endParaRPr lang="en-US" dirty="0"/>
          </a:p>
        </p:txBody>
      </p:sp>
      <p:sp>
        <p:nvSpPr>
          <p:cNvPr id="3" name="meta-project"/>
          <p:cNvSpPr>
            <a:spLocks noGrp="1"/>
          </p:cNvSpPr>
          <p:nvPr>
            <p:ph type="body" sz="quarter" idx="3" hasCustomPrompt="1"/>
          </p:nvPr>
        </p:nvSpPr>
        <p:spPr>
          <a:xfrm>
            <a:off x="414000" y="2700000"/>
            <a:ext cx="8316000" cy="423859"/>
          </a:xfrm>
          <a:noFill/>
          <a:ln w="9525" cap="flat" cmpd="sng" algn="ctr">
            <a:noFill/>
            <a:prstDash val="solid"/>
            <a:round/>
            <a:headEnd type="none" w="med" len="med"/>
            <a:tailEnd type="none" w="med" len="med"/>
          </a:ln>
          <a:effectLst/>
        </p:spPr>
        <p:txBody>
          <a:bodyPr vert="horz" wrap="square" lIns="0" tIns="54000" rIns="0" bIns="0" numCol="1" rtlCol="0" anchor="t" anchorCtr="0" compatLnSpc="1">
            <a:prstTxWarp prst="textNoShape">
              <a:avLst/>
            </a:prstTxWarp>
            <a:spAutoFit/>
          </a:bodyPr>
          <a:lstStyle>
            <a:lvl1pPr marL="0" algn="l" defTabSz="914400" rtl="0" eaLnBrk="1" latinLnBrk="0" hangingPunct="1">
              <a:lnSpc>
                <a:spcPct val="100000"/>
              </a:lnSpc>
              <a:spcAft>
                <a:spcPts val="0"/>
              </a:spcAft>
              <a:defRPr lang="en-US" sz="1200" kern="1200" dirty="0" smtClean="0">
                <a:solidFill>
                  <a:srgbClr val="000000"/>
                </a:solidFill>
                <a:latin typeface="+mn-lt"/>
                <a:ea typeface="+mn-ea"/>
                <a:cs typeface="+mn-cs"/>
              </a:defRPr>
            </a:lvl1pPr>
            <a:lvl2pPr>
              <a:spcAft>
                <a:spcPts val="1600"/>
              </a:spcAft>
              <a:defRPr sz="2000" b="0" baseline="0"/>
            </a:lvl2pPr>
          </a:lstStyle>
          <a:p>
            <a:r>
              <a:rPr lang="en-US" dirty="0"/>
              <a:t>Name of the event or project or presenter, Arial, 12 </a:t>
            </a:r>
            <a:r>
              <a:rPr lang="en-US" dirty="0" err="1"/>
              <a:t>pt</a:t>
            </a:r>
            <a:br>
              <a:rPr lang="en-US" dirty="0"/>
            </a:br>
            <a:r>
              <a:rPr lang="en-US" dirty="0"/>
              <a:t>Location, ## Month ####</a:t>
            </a:r>
          </a:p>
        </p:txBody>
      </p:sp>
      <p:sp>
        <p:nvSpPr>
          <p:cNvPr id="8" name="meta-descriptor"/>
          <p:cNvSpPr>
            <a:spLocks noGrp="1"/>
          </p:cNvSpPr>
          <p:nvPr>
            <p:ph type="body" sz="quarter" idx="10" hasCustomPrompt="1"/>
          </p:nvPr>
        </p:nvSpPr>
        <p:spPr>
          <a:xfrm>
            <a:off x="414000" y="3123860"/>
            <a:ext cx="8316000" cy="355334"/>
          </a:xfrm>
          <a:noFill/>
          <a:ln w="9525" cap="flat" cmpd="sng" algn="ctr">
            <a:noFill/>
            <a:prstDash val="solid"/>
            <a:round/>
            <a:headEnd type="none" w="med" len="med"/>
            <a:tailEnd type="none" w="med" len="med"/>
          </a:ln>
          <a:effectLst/>
        </p:spPr>
        <p:txBody>
          <a:bodyPr vert="horz" wrap="square" lIns="0" tIns="180000" rIns="0" bIns="0" numCol="1" rtlCol="0" anchor="t" anchorCtr="0" compatLnSpc="1">
            <a:prstTxWarp prst="textNoShape">
              <a:avLst/>
            </a:prstTxWarp>
            <a:noAutofit/>
          </a:bodyPr>
          <a:lstStyle>
            <a:lvl1pPr marL="0" algn="l" defTabSz="914400" rtl="0" eaLnBrk="1" latinLnBrk="0" hangingPunct="1">
              <a:lnSpc>
                <a:spcPct val="100000"/>
              </a:lnSpc>
              <a:spcAft>
                <a:spcPts val="0"/>
              </a:spcAft>
              <a:defRPr lang="en-US" sz="1200" b="1" kern="1200" dirty="0" smtClean="0">
                <a:solidFill>
                  <a:schemeClr val="accent4"/>
                </a:solidFill>
                <a:latin typeface="+mn-lt"/>
                <a:ea typeface="+mn-ea"/>
                <a:cs typeface="+mn-cs"/>
              </a:defRPr>
            </a:lvl1pPr>
            <a:lvl2pPr>
              <a:spcAft>
                <a:spcPts val="1600"/>
              </a:spcAft>
              <a:defRPr sz="2000" b="0" baseline="0"/>
            </a:lvl2pPr>
          </a:lstStyle>
          <a:p>
            <a:r>
              <a:rPr lang="en-US" dirty="0"/>
              <a:t>DHL Business Unit – Business Unit Descriptor, Arial (bold), 12 </a:t>
            </a:r>
            <a:r>
              <a:rPr lang="en-US" dirty="0" err="1"/>
              <a:t>pt</a:t>
            </a:r>
            <a:endParaRPr lang="en-US" dirty="0"/>
          </a:p>
        </p:txBody>
      </p:sp>
    </p:spTree>
    <p:extLst>
      <p:ext uri="{BB962C8B-B14F-4D97-AF65-F5344CB8AC3E}">
        <p14:creationId xmlns:p14="http://schemas.microsoft.com/office/powerpoint/2010/main" val="157845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picture, gradient bottom">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bwMode="hidden">
          <a:xfrm>
            <a:off x="0" y="0"/>
            <a:ext cx="9144000" cy="5143500"/>
          </a:xfrm>
          <a:prstGeom prst="rect">
            <a:avLst/>
          </a:prstGeom>
          <a:solidFill>
            <a:schemeClr val="tx2"/>
          </a:solidFill>
        </p:spPr>
        <p:txBody>
          <a:bodyPr lIns="180000" tIns="180000" rIns="180000" bIns="180000" anchor="ctr" anchorCtr="1"/>
          <a:lstStyle>
            <a:lvl1pPr>
              <a:defRPr/>
            </a:lvl1pPr>
          </a:lstStyle>
          <a:p>
            <a:r>
              <a:rPr lang="en-US"/>
              <a:t>Click icon to add picture</a:t>
            </a:r>
            <a:endParaRPr lang="en-US" dirty="0"/>
          </a:p>
        </p:txBody>
      </p:sp>
      <p:sp>
        <p:nvSpPr>
          <p:cNvPr id="20" name="Textplatzhalter 16"/>
          <p:cNvSpPr>
            <a:spLocks noGrp="1"/>
          </p:cNvSpPr>
          <p:nvPr>
            <p:ph type="body" sz="quarter" idx="15" hasCustomPrompt="1"/>
          </p:nvPr>
        </p:nvSpPr>
        <p:spPr bwMode="hidden">
          <a:xfrm>
            <a:off x="180000" y="4319288"/>
            <a:ext cx="8784000" cy="648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lang="en-US" sz="100" b="1" kern="1200" baseline="0">
                <a:solidFill>
                  <a:schemeClr val="accent3"/>
                </a:solidFill>
                <a:latin typeface="+mn-lt"/>
                <a:ea typeface="+mn-ea"/>
                <a:cs typeface="+mn-cs"/>
              </a:defRPr>
            </a:lvl1pPr>
          </a:lstStyle>
          <a:p>
            <a:pPr marL="0" lvl="0" indent="0" algn="l" defTabSz="914400" rtl="0" eaLnBrk="1" latinLnBrk="0" hangingPunct="1">
              <a:lnSpc>
                <a:spcPct val="110000"/>
              </a:lnSpc>
              <a:spcBef>
                <a:spcPts val="0"/>
              </a:spcBef>
              <a:spcAft>
                <a:spcPts val="1400"/>
              </a:spcAft>
              <a:buFont typeface="Arial" pitchFamily="34" charset="0"/>
              <a:buNone/>
            </a:pPr>
            <a:endParaRPr lang="en-US"/>
          </a:p>
        </p:txBody>
      </p:sp>
      <p:sp>
        <p:nvSpPr>
          <p:cNvPr id="11"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12" name="Foliennummernplatzhalter 26"/>
          <p:cNvSpPr>
            <a:spLocks noGrp="1"/>
          </p:cNvSpPr>
          <p:nvPr>
            <p:ph type="sldNum" sz="quarter" idx="4"/>
          </p:nvPr>
        </p:nvSpPr>
        <p:spPr bwMode="gray">
          <a:xfrm>
            <a:off x="8370286" y="4644000"/>
            <a:ext cx="362863" cy="156195"/>
          </a:xfrm>
          <a:prstGeom prst="rect">
            <a:avLst/>
          </a:prstGeom>
        </p:spPr>
        <p:txBody>
          <a:bodyPr vert="horz" lIns="0" tIns="0" rIns="0" bIns="0" rtlCol="0" anchor="b" anchorCtr="0"/>
          <a:lstStyle>
            <a:lvl1pPr algn="r">
              <a:defRPr sz="1000">
                <a:solidFill>
                  <a:schemeClr val="tx1"/>
                </a:solidFill>
              </a:defRPr>
            </a:lvl1pPr>
          </a:lstStyle>
          <a:p>
            <a:fld id="{8557CD76-CD08-4D96-8C1E-56B746A3F9F5}" type="slidenum">
              <a:rPr lang="en-US" smtClean="0"/>
              <a:pPr/>
              <a:t>‹#›</a:t>
            </a:fld>
            <a:endParaRPr lang="en-US"/>
          </a:p>
        </p:txBody>
      </p:sp>
      <p:sp>
        <p:nvSpPr>
          <p:cNvPr id="16" name="Titel 15"/>
          <p:cNvSpPr>
            <a:spLocks noGrp="1"/>
          </p:cNvSpPr>
          <p:nvPr>
            <p:ph type="title" hasCustomPrompt="1"/>
          </p:nvPr>
        </p:nvSpPr>
        <p:spPr>
          <a:xfrm>
            <a:off x="413999" y="1105200"/>
            <a:ext cx="4248000" cy="1745093"/>
          </a:xfrm>
        </p:spPr>
        <p:txBody>
          <a:bodyPr vert="horz" lIns="0" tIns="0" rIns="0" bIns="0" rtlCol="0" anchor="t" anchorCtr="0">
            <a:noAutofit/>
          </a:bodyPr>
          <a:lstStyle>
            <a:lvl1pPr marL="0" indent="0" algn="l" defTabSz="914400" rtl="0" eaLnBrk="1" latinLnBrk="0" hangingPunct="1">
              <a:lnSpc>
                <a:spcPct val="90000"/>
              </a:lnSpc>
              <a:spcBef>
                <a:spcPts val="0"/>
              </a:spcBef>
              <a:spcAft>
                <a:spcPts val="0"/>
              </a:spcAft>
              <a:buFont typeface="Arial" pitchFamily="34" charset="0"/>
              <a:buNone/>
              <a:defRPr lang="en-US" sz="3700" b="0" i="0" kern="1200" cap="all" baseline="0" dirty="0" smtClean="0">
                <a:solidFill>
                  <a:srgbClr val="D40511"/>
                </a:solidFill>
                <a:latin typeface="Arial" pitchFamily="34" charset="0"/>
                <a:ea typeface="+mn-ea"/>
                <a:cs typeface="+mn-cs"/>
              </a:defRPr>
            </a:lvl1pPr>
          </a:lstStyle>
          <a:p>
            <a:pPr marL="0" lvl="0" indent="0" algn="l" defTabSz="914400" rtl="0" eaLnBrk="1" latinLnBrk="0" hangingPunct="1">
              <a:lnSpc>
                <a:spcPct val="90000"/>
              </a:lnSpc>
              <a:spcBef>
                <a:spcPts val="0"/>
              </a:spcBef>
              <a:spcAft>
                <a:spcPts val="0"/>
              </a:spcAft>
              <a:buFont typeface="Arial" pitchFamily="34" charset="0"/>
              <a:buNone/>
            </a:pPr>
            <a:r>
              <a:rPr lang="en-US" dirty="0"/>
              <a:t>section divider with image, </a:t>
            </a:r>
            <a:r>
              <a:rPr lang="en-US" dirty="0" err="1"/>
              <a:t>arial</a:t>
            </a:r>
            <a:r>
              <a:rPr lang="en-US" dirty="0"/>
              <a:t>, 37 pt</a:t>
            </a:r>
          </a:p>
        </p:txBody>
      </p:sp>
      <p:sp>
        <p:nvSpPr>
          <p:cNvPr id="14" name="meta-classification"/>
          <p:cNvSpPr>
            <a:spLocks noGrp="1"/>
          </p:cNvSpPr>
          <p:nvPr>
            <p:ph type="body" sz="quarter" idx="20" hasCustomPrompt="1"/>
          </p:nvPr>
        </p:nvSpPr>
        <p:spPr bwMode="gray">
          <a:xfrm>
            <a:off x="414000" y="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10" name="Text Placeholder 27"/>
          <p:cNvSpPr>
            <a:spLocks noGrp="1" noChangeAspect="1"/>
          </p:cNvSpPr>
          <p:nvPr>
            <p:ph type="body" sz="quarter" idx="22" hasCustomPrompt="1"/>
          </p:nvPr>
        </p:nvSpPr>
        <p:spPr bwMode="gray">
          <a:xfrm>
            <a:off x="414000" y="4621860"/>
            <a:ext cx="1260000" cy="181662"/>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 .</a:t>
            </a:r>
          </a:p>
        </p:txBody>
      </p:sp>
    </p:spTree>
    <p:extLst>
      <p:ext uri="{BB962C8B-B14F-4D97-AF65-F5344CB8AC3E}">
        <p14:creationId xmlns:p14="http://schemas.microsoft.com/office/powerpoint/2010/main" val="31236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icture, gradient top">
    <p:spTree>
      <p:nvGrpSpPr>
        <p:cNvPr id="1" name=""/>
        <p:cNvGrpSpPr/>
        <p:nvPr/>
      </p:nvGrpSpPr>
      <p:grpSpPr>
        <a:xfrm>
          <a:off x="0" y="0"/>
          <a:ext cx="0" cy="0"/>
          <a:chOff x="0" y="0"/>
          <a:chExt cx="0" cy="0"/>
        </a:xfrm>
      </p:grpSpPr>
      <p:sp>
        <p:nvSpPr>
          <p:cNvPr id="12" name="Bildplatzhalter 8"/>
          <p:cNvSpPr>
            <a:spLocks noGrp="1"/>
          </p:cNvSpPr>
          <p:nvPr>
            <p:ph type="pic" sz="quarter" idx="13"/>
          </p:nvPr>
        </p:nvSpPr>
        <p:spPr bwMode="hidden">
          <a:xfrm>
            <a:off x="0" y="0"/>
            <a:ext cx="9144000" cy="5143500"/>
          </a:xfrm>
          <a:prstGeom prst="rect">
            <a:avLst/>
          </a:prstGeom>
          <a:solidFill>
            <a:schemeClr val="tx2"/>
          </a:solidFill>
        </p:spPr>
        <p:txBody>
          <a:bodyPr lIns="180000" tIns="180000" rIns="180000" bIns="180000" anchor="ctr" anchorCtr="1"/>
          <a:lstStyle>
            <a:lvl1pPr>
              <a:defRPr/>
            </a:lvl1pPr>
          </a:lstStyle>
          <a:p>
            <a:r>
              <a:rPr lang="en-US"/>
              <a:t>Click icon to add picture</a:t>
            </a:r>
            <a:endParaRPr lang="en-US" dirty="0"/>
          </a:p>
        </p:txBody>
      </p:sp>
      <p:sp>
        <p:nvSpPr>
          <p:cNvPr id="13" name="Textplatzhalter 16"/>
          <p:cNvSpPr>
            <a:spLocks noGrp="1"/>
          </p:cNvSpPr>
          <p:nvPr>
            <p:ph type="body" sz="quarter" idx="15" hasCustomPrompt="1"/>
          </p:nvPr>
        </p:nvSpPr>
        <p:spPr bwMode="hidden">
          <a:xfrm rot="10800000">
            <a:off x="180000" y="180000"/>
            <a:ext cx="8784000" cy="648000"/>
          </a:xfrm>
          <a:prstGeom prst="rect">
            <a:avLst/>
          </a:prstGeom>
          <a:gradFill>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gradFill>
        </p:spPr>
        <p:txBody>
          <a:bodyPr anchor="b"/>
          <a:lstStyle>
            <a:lvl1pPr>
              <a:defRPr sz="100">
                <a:solidFill>
                  <a:schemeClr val="accent3"/>
                </a:solidFill>
              </a:defRPr>
            </a:lvl1pPr>
          </a:lstStyle>
          <a:p>
            <a:pPr lvl="0"/>
            <a:endParaRPr lang="en-US" dirty="0"/>
          </a:p>
        </p:txBody>
      </p:sp>
      <p:sp>
        <p:nvSpPr>
          <p:cNvPr id="16" name="meta-classification"/>
          <p:cNvSpPr>
            <a:spLocks noGrp="1"/>
          </p:cNvSpPr>
          <p:nvPr>
            <p:ph type="body" sz="quarter" idx="20" hasCustomPrompt="1"/>
          </p:nvPr>
        </p:nvSpPr>
        <p:spPr bwMode="gray">
          <a:xfrm>
            <a:off x="414000" y="4593600"/>
            <a:ext cx="2021387" cy="206719"/>
          </a:xfrm>
          <a:prstGeom prst="rect">
            <a:avLst/>
          </a:prstGeom>
          <a:noFill/>
          <a:ln>
            <a:noFill/>
          </a:ln>
        </p:spPr>
        <p:txBody>
          <a:bodyPr wrap="none" lIns="0" tIns="82800" rIns="0" bIns="0" rtlCol="0" anchor="t" anchorCtr="0">
            <a:spAutoFit/>
          </a:bodyPr>
          <a:lstStyle>
            <a:lvl1pPr marL="0" algn="l" defTabSz="914400" rtl="0" eaLnBrk="1" latinLnBrk="0" hangingPunct="1">
              <a:lnSpc>
                <a:spcPct val="100000"/>
              </a:lnSpc>
              <a:spcAft>
                <a:spcPts val="0"/>
              </a:spcAft>
              <a:defRPr lang="en-US" sz="800" b="1" kern="0" cap="all" baseline="0" dirty="0" smtClean="0">
                <a:solidFill>
                  <a:schemeClr val="accent1"/>
                </a:solidFill>
                <a:latin typeface="+mn-lt"/>
                <a:ea typeface="+mn-ea"/>
                <a:cs typeface="Arial"/>
              </a:defRPr>
            </a:lvl1pPr>
          </a:lstStyle>
          <a:p>
            <a:pPr lvl="0"/>
            <a:r>
              <a:rPr lang="en-US" dirty="0"/>
              <a:t>PLEASE INSERT CLASSIFICATION HERE</a:t>
            </a:r>
          </a:p>
        </p:txBody>
      </p:sp>
      <p:sp>
        <p:nvSpPr>
          <p:cNvPr id="9" name="Text Placeholder 27"/>
          <p:cNvSpPr>
            <a:spLocks noGrp="1" noChangeAspect="1"/>
          </p:cNvSpPr>
          <p:nvPr>
            <p:ph type="body" sz="quarter" idx="22" hasCustomPrompt="1"/>
          </p:nvPr>
        </p:nvSpPr>
        <p:spPr bwMode="gray">
          <a:xfrm>
            <a:off x="414000" y="324000"/>
            <a:ext cx="1260000" cy="181660"/>
          </a:xfrm>
          <a:prstGeom prst="rect">
            <a:avLst/>
          </a:prstGeom>
          <a:blipFill>
            <a:blip r:embed="rId2"/>
            <a:stretch>
              <a:fillRect/>
            </a:stretch>
          </a:blipFill>
        </p:spPr>
        <p:txBody>
          <a:bodyPr wrap="none" lIns="0" tIns="0" rIns="0" bIns="0" anchor="t" anchorCtr="0"/>
          <a:lstStyle>
            <a:lvl1pPr>
              <a:defRPr sz="100">
                <a:solidFill>
                  <a:schemeClr val="accent3"/>
                </a:solidFill>
                <a:latin typeface="+mj-lt"/>
              </a:defRPr>
            </a:lvl1pPr>
          </a:lstStyle>
          <a:p>
            <a:pPr lvl="0"/>
            <a:r>
              <a:rPr lang="en-US" dirty="0"/>
              <a:t> .</a:t>
            </a:r>
          </a:p>
        </p:txBody>
      </p:sp>
      <p:sp>
        <p:nvSpPr>
          <p:cNvPr id="10" name="Title 9"/>
          <p:cNvSpPr>
            <a:spLocks noGrp="1"/>
          </p:cNvSpPr>
          <p:nvPr>
            <p:ph type="title" hasCustomPrompt="1"/>
          </p:nvPr>
        </p:nvSpPr>
        <p:spPr>
          <a:xfrm>
            <a:off x="414000" y="1105200"/>
            <a:ext cx="6155999" cy="1349998"/>
          </a:xfrm>
        </p:spPr>
        <p:txBody>
          <a:bodyPr anchor="t"/>
          <a:lstStyle>
            <a:lvl1pPr>
              <a:lnSpc>
                <a:spcPct val="90000"/>
              </a:lnSpc>
              <a:defRPr sz="3700" cap="all" baseline="0"/>
            </a:lvl1pPr>
          </a:lstStyle>
          <a:p>
            <a:r>
              <a:rPr lang="en-US" dirty="0"/>
              <a:t>section divider with image, </a:t>
            </a:r>
            <a:r>
              <a:rPr lang="en-US" dirty="0" err="1"/>
              <a:t>arial</a:t>
            </a:r>
            <a:r>
              <a:rPr lang="en-US" dirty="0"/>
              <a:t>, 37 pt</a:t>
            </a:r>
          </a:p>
        </p:txBody>
      </p:sp>
    </p:spTree>
    <p:extLst>
      <p:ext uri="{BB962C8B-B14F-4D97-AF65-F5344CB8AC3E}">
        <p14:creationId xmlns:p14="http://schemas.microsoft.com/office/powerpoint/2010/main" val="312366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full page gradient">
    <p:bg>
      <p:bgPr>
        <a:gradFill>
          <a:gsLst>
            <a:gs pos="87000">
              <a:schemeClr val="accent3"/>
            </a:gs>
            <a:gs pos="0">
              <a:schemeClr val="accent3">
                <a:alpha val="30000"/>
              </a:schemeClr>
            </a:gs>
          </a:gsLst>
          <a:lin ang="5400000" scaled="1"/>
        </a:gradFill>
        <a:effectLst/>
      </p:bgPr>
    </p:bg>
    <p:spTree>
      <p:nvGrpSpPr>
        <p:cNvPr id="1" name=""/>
        <p:cNvGrpSpPr/>
        <p:nvPr/>
      </p:nvGrpSpPr>
      <p:grpSpPr>
        <a:xfrm>
          <a:off x="0" y="0"/>
          <a:ext cx="0" cy="0"/>
          <a:chOff x="0" y="0"/>
          <a:chExt cx="0" cy="0"/>
        </a:xfrm>
      </p:grpSpPr>
      <p:sp>
        <p:nvSpPr>
          <p:cNvPr id="8"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dirty="0"/>
              <a:t>Presentation title | Location | xx Month 20xx</a:t>
            </a:r>
          </a:p>
        </p:txBody>
      </p:sp>
      <p:sp>
        <p:nvSpPr>
          <p:cNvPr id="10" name="Textfeld 9"/>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pic>
        <p:nvPicPr>
          <p:cNvPr id="9"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
        <p:nvSpPr>
          <p:cNvPr id="7" name="Title 6"/>
          <p:cNvSpPr>
            <a:spLocks noGrp="1"/>
          </p:cNvSpPr>
          <p:nvPr>
            <p:ph type="title" hasCustomPrompt="1"/>
          </p:nvPr>
        </p:nvSpPr>
        <p:spPr>
          <a:xfrm>
            <a:off x="414000" y="1105199"/>
            <a:ext cx="6156000" cy="1350000"/>
          </a:xfrm>
        </p:spPr>
        <p:txBody>
          <a:bodyPr anchor="t"/>
          <a:lstStyle>
            <a:lvl1pPr>
              <a:lnSpc>
                <a:spcPct val="90000"/>
              </a:lnSpc>
              <a:defRPr sz="3700" cap="all" baseline="0"/>
            </a:lvl1pPr>
          </a:lstStyle>
          <a:p>
            <a:r>
              <a:rPr lang="en-US" dirty="0"/>
              <a:t>section divider with Gradient, Arial, 37 pt</a:t>
            </a:r>
          </a:p>
        </p:txBody>
      </p:sp>
    </p:spTree>
    <p:extLst>
      <p:ext uri="{BB962C8B-B14F-4D97-AF65-F5344CB8AC3E}">
        <p14:creationId xmlns:p14="http://schemas.microsoft.com/office/powerpoint/2010/main" val="31236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0" name="Textplatzhalter 18"/>
          <p:cNvSpPr>
            <a:spLocks noGrp="1"/>
          </p:cNvSpPr>
          <p:nvPr>
            <p:ph type="body" sz="quarter" idx="16" hasCustomPrompt="1"/>
          </p:nvPr>
        </p:nvSpPr>
        <p:spPr bwMode="gray">
          <a:xfrm>
            <a:off x="414000" y="1093909"/>
            <a:ext cx="4050000" cy="3126116"/>
          </a:xfrm>
          <a:prstGeom prst="rect">
            <a:avLst/>
          </a:prstGeom>
        </p:spPr>
        <p:txBody>
          <a:bodyPr lIns="0" tIns="0" rIns="0" bIns="0"/>
          <a:lstStyle>
            <a:lvl1pPr marL="266700" marR="0" indent="-266700" algn="l" defTabSz="914400" rtl="0" eaLnBrk="1" fontAlgn="auto" latinLnBrk="0" hangingPunct="1">
              <a:lnSpc>
                <a:spcPct val="100000"/>
              </a:lnSpc>
              <a:spcBef>
                <a:spcPts val="1400"/>
              </a:spcBef>
              <a:spcAft>
                <a:spcPts val="0"/>
              </a:spcAft>
              <a:buClrTx/>
              <a:buSzTx/>
              <a:buFont typeface="Arial" pitchFamily="34" charset="0"/>
              <a:buAutoNum type="arabicPlain"/>
              <a:tabLst/>
              <a:defRPr lang="en-US" sz="1200" b="1" kern="1200" baseline="0" dirty="0" smtClean="0">
                <a:solidFill>
                  <a:schemeClr val="tx1"/>
                </a:solidFill>
                <a:latin typeface="+mn-lt"/>
                <a:ea typeface="+mn-ea"/>
                <a:cs typeface="+mn-cs"/>
              </a:defRPr>
            </a:lvl1pPr>
            <a:lvl2pPr marL="266700" marR="0" indent="0" algn="l" defTabSz="914400" rtl="0" eaLnBrk="1" fontAlgn="auto" latinLnBrk="0" hangingPunct="1">
              <a:lnSpc>
                <a:spcPct val="100000"/>
              </a:lnSpc>
              <a:spcAft>
                <a:spcPts val="500"/>
              </a:spcAft>
              <a:buClrTx/>
              <a:buSzTx/>
              <a:buFontTx/>
              <a:buNone/>
              <a:tabLst/>
              <a:defRPr lang="en-US" sz="1200" b="0" kern="1200" baseline="0" dirty="0" smtClean="0">
                <a:solidFill>
                  <a:schemeClr val="tx1"/>
                </a:solidFill>
                <a:latin typeface="+mn-lt"/>
                <a:ea typeface="+mn-ea"/>
                <a:cs typeface="+mn-cs"/>
              </a:defRPr>
            </a:lvl2pPr>
            <a:lvl3pPr marL="266700" marR="0" algn="l" defTabSz="914400" rtl="0" eaLnBrk="1" fontAlgn="auto" latinLnBrk="0" hangingPunct="1">
              <a:lnSpc>
                <a:spcPct val="100000"/>
              </a:lnSpc>
              <a:buClrTx/>
              <a:buSzTx/>
              <a:buFont typeface="Arial" pitchFamily="34" charset="0"/>
              <a:tabLst/>
              <a:defRPr lang="en-US" sz="1400" b="1" kern="1200" baseline="0" dirty="0" smtClean="0">
                <a:solidFill>
                  <a:schemeClr val="tx1"/>
                </a:solidFill>
                <a:latin typeface="+mn-lt"/>
                <a:ea typeface="+mn-ea"/>
                <a:cs typeface="+mn-cs"/>
              </a:defRPr>
            </a:lvl3pPr>
            <a:lvl4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4pPr>
            <a:lvl5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5pPr>
          </a:lstStyle>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p>
        </p:txBody>
      </p:sp>
      <p:sp>
        <p:nvSpPr>
          <p:cNvPr id="9" name="Rechteck 8"/>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cxnSp>
        <p:nvCxnSpPr>
          <p:cNvPr id="11" name="Gerade Verbindung 10"/>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21" name="Textplatzhalter 18"/>
          <p:cNvSpPr>
            <a:spLocks noGrp="1"/>
          </p:cNvSpPr>
          <p:nvPr>
            <p:ph type="body" sz="quarter" idx="26" hasCustomPrompt="1"/>
          </p:nvPr>
        </p:nvSpPr>
        <p:spPr bwMode="gray">
          <a:xfrm>
            <a:off x="4683150" y="1093909"/>
            <a:ext cx="4050000" cy="3126116"/>
          </a:xfrm>
          <a:prstGeom prst="rect">
            <a:avLst/>
          </a:prstGeom>
        </p:spPr>
        <p:txBody>
          <a:bodyPr lIns="0" tIns="0" rIns="0" bIns="0"/>
          <a:lstStyle>
            <a:lvl1pPr marL="266700" marR="0" indent="-266700" algn="l" defTabSz="914400" rtl="0" eaLnBrk="1" fontAlgn="auto" latinLnBrk="0" hangingPunct="1">
              <a:lnSpc>
                <a:spcPct val="100000"/>
              </a:lnSpc>
              <a:spcBef>
                <a:spcPts val="1400"/>
              </a:spcBef>
              <a:spcAft>
                <a:spcPts val="0"/>
              </a:spcAft>
              <a:buClrTx/>
              <a:buSzTx/>
              <a:buFont typeface="Wingdings" pitchFamily="2" charset="2"/>
              <a:buAutoNum type="arabicPlain" startAt="6"/>
              <a:tabLst/>
              <a:defRPr lang="en-US" sz="1200" b="1" kern="1200" baseline="0" dirty="0" smtClean="0">
                <a:solidFill>
                  <a:schemeClr val="tx1"/>
                </a:solidFill>
                <a:latin typeface="+mn-lt"/>
                <a:ea typeface="+mn-ea"/>
                <a:cs typeface="+mn-cs"/>
              </a:defRPr>
            </a:lvl1pPr>
            <a:lvl2pPr marL="266700" marR="0" indent="0" algn="l" defTabSz="914400" rtl="0" eaLnBrk="1" fontAlgn="auto" latinLnBrk="0" hangingPunct="1">
              <a:lnSpc>
                <a:spcPct val="100000"/>
              </a:lnSpc>
              <a:spcAft>
                <a:spcPts val="500"/>
              </a:spcAft>
              <a:buClrTx/>
              <a:buSzTx/>
              <a:buFontTx/>
              <a:buNone/>
              <a:tabLst/>
              <a:defRPr lang="en-US" sz="1200" b="0" kern="1200" baseline="0" dirty="0" smtClean="0">
                <a:solidFill>
                  <a:schemeClr val="tx1"/>
                </a:solidFill>
                <a:latin typeface="+mn-lt"/>
                <a:ea typeface="+mn-ea"/>
                <a:cs typeface="+mn-cs"/>
              </a:defRPr>
            </a:lvl2pPr>
            <a:lvl3pPr marL="266700" marR="0" algn="l" defTabSz="914400" rtl="0" eaLnBrk="1" fontAlgn="auto" latinLnBrk="0" hangingPunct="1">
              <a:lnSpc>
                <a:spcPct val="100000"/>
              </a:lnSpc>
              <a:buClrTx/>
              <a:buSzTx/>
              <a:buFont typeface="Arial" pitchFamily="34" charset="0"/>
              <a:tabLst/>
              <a:defRPr lang="en-US" sz="1400" b="1" kern="1200" baseline="0" dirty="0" smtClean="0">
                <a:solidFill>
                  <a:schemeClr val="tx1"/>
                </a:solidFill>
                <a:latin typeface="+mn-lt"/>
                <a:ea typeface="+mn-ea"/>
                <a:cs typeface="+mn-cs"/>
              </a:defRPr>
            </a:lvl3pPr>
            <a:lvl4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4pPr>
            <a:lvl5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5pPr>
          </a:lstStyle>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p>
        </p:txBody>
      </p:sp>
      <p:sp>
        <p:nvSpPr>
          <p:cNvPr id="14" name="Titel 13"/>
          <p:cNvSpPr>
            <a:spLocks noGrp="1"/>
          </p:cNvSpPr>
          <p:nvPr>
            <p:ph type="title"/>
          </p:nvPr>
        </p:nvSpPr>
        <p:spPr/>
        <p:txBody>
          <a:bodyPr/>
          <a:lstStyle/>
          <a:p>
            <a:r>
              <a:rPr lang="en-US"/>
              <a:t>Click to edit Master title style</a:t>
            </a:r>
            <a:endParaRPr lang="en-US" dirty="0"/>
          </a:p>
        </p:txBody>
      </p:sp>
      <p:sp>
        <p:nvSpPr>
          <p:cNvPr id="18"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19" name="Textfeld 18"/>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dirty="0"/>
          </a:p>
        </p:txBody>
      </p:sp>
      <p:pic>
        <p:nvPicPr>
          <p:cNvPr id="12"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1963833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1 column, 3 pictures">
    <p:spTree>
      <p:nvGrpSpPr>
        <p:cNvPr id="1" name=""/>
        <p:cNvGrpSpPr/>
        <p:nvPr/>
      </p:nvGrpSpPr>
      <p:grpSpPr>
        <a:xfrm>
          <a:off x="0" y="0"/>
          <a:ext cx="0" cy="0"/>
          <a:chOff x="0" y="0"/>
          <a:chExt cx="0" cy="0"/>
        </a:xfrm>
      </p:grpSpPr>
      <p:sp>
        <p:nvSpPr>
          <p:cNvPr id="13" name="Rechteck 12"/>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ctr"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30" name="Textplatzhalter 18"/>
          <p:cNvSpPr>
            <a:spLocks noGrp="1"/>
          </p:cNvSpPr>
          <p:nvPr>
            <p:ph type="body" sz="quarter" idx="21" hasCustomPrompt="1"/>
          </p:nvPr>
        </p:nvSpPr>
        <p:spPr bwMode="gray">
          <a:xfrm>
            <a:off x="413999" y="1093909"/>
            <a:ext cx="4050000" cy="2008800"/>
          </a:xfrm>
          <a:prstGeom prst="rect">
            <a:avLst/>
          </a:prstGeom>
        </p:spPr>
        <p:txBody>
          <a:bodyPr lIns="0" tIns="0" rIns="0" bIns="0"/>
          <a:lstStyle>
            <a:lvl1pPr marL="266700" marR="0" indent="-266700" algn="l" defTabSz="914400" rtl="0" eaLnBrk="1" fontAlgn="auto" latinLnBrk="0" hangingPunct="1">
              <a:lnSpc>
                <a:spcPct val="100000"/>
              </a:lnSpc>
              <a:spcBef>
                <a:spcPts val="1400"/>
              </a:spcBef>
              <a:spcAft>
                <a:spcPts val="0"/>
              </a:spcAft>
              <a:buClrTx/>
              <a:buSzTx/>
              <a:buFont typeface="Arial" pitchFamily="34" charset="0"/>
              <a:buAutoNum type="arabicPlain"/>
              <a:tabLst/>
              <a:defRPr lang="en-US" sz="1200" b="1" kern="1200" baseline="0" dirty="0" smtClean="0">
                <a:solidFill>
                  <a:schemeClr val="tx1"/>
                </a:solidFill>
                <a:latin typeface="+mn-lt"/>
                <a:ea typeface="+mn-ea"/>
                <a:cs typeface="+mn-cs"/>
              </a:defRPr>
            </a:lvl1pPr>
            <a:lvl2pPr marL="266700" marR="0" indent="0" algn="l" defTabSz="914400" rtl="0" eaLnBrk="1" fontAlgn="auto" latinLnBrk="0" hangingPunct="1">
              <a:lnSpc>
                <a:spcPct val="100000"/>
              </a:lnSpc>
              <a:spcAft>
                <a:spcPts val="500"/>
              </a:spcAft>
              <a:buClrTx/>
              <a:buSzTx/>
              <a:buFontTx/>
              <a:buNone/>
              <a:tabLst/>
              <a:defRPr lang="en-US" sz="1200" b="0" kern="1200" baseline="0" dirty="0" smtClean="0">
                <a:solidFill>
                  <a:schemeClr val="tx1"/>
                </a:solidFill>
                <a:latin typeface="+mn-lt"/>
                <a:ea typeface="+mn-ea"/>
                <a:cs typeface="+mn-cs"/>
              </a:defRPr>
            </a:lvl2pPr>
            <a:lvl3pPr marL="266700" marR="0" algn="l" defTabSz="914400" rtl="0" eaLnBrk="1" fontAlgn="auto" latinLnBrk="0" hangingPunct="1">
              <a:lnSpc>
                <a:spcPct val="100000"/>
              </a:lnSpc>
              <a:buClrTx/>
              <a:buSzTx/>
              <a:buFont typeface="Arial" pitchFamily="34" charset="0"/>
              <a:tabLst/>
              <a:defRPr lang="en-US" sz="1400" b="1" kern="1200" baseline="0" dirty="0" smtClean="0">
                <a:solidFill>
                  <a:schemeClr val="tx1"/>
                </a:solidFill>
                <a:latin typeface="+mn-lt"/>
                <a:ea typeface="+mn-ea"/>
                <a:cs typeface="+mn-cs"/>
              </a:defRPr>
            </a:lvl3pPr>
            <a:lvl4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4pPr>
            <a:lvl5pPr marL="266700" marR="0" algn="l" defTabSz="914400" rtl="0" eaLnBrk="1" fontAlgn="auto" latinLnBrk="0" hangingPunct="1">
              <a:lnSpc>
                <a:spcPct val="100000"/>
              </a:lnSpc>
              <a:buClrTx/>
              <a:buSzTx/>
              <a:buFont typeface="Arial" pitchFamily="34" charset="0"/>
              <a:buChar char="–"/>
              <a:tabLst/>
              <a:defRPr lang="en-US" sz="1400" b="1" kern="1200" baseline="0" dirty="0" smtClean="0">
                <a:solidFill>
                  <a:schemeClr val="tx1"/>
                </a:solidFill>
                <a:latin typeface="+mn-lt"/>
                <a:ea typeface="+mn-ea"/>
                <a:cs typeface="+mn-cs"/>
              </a:defRPr>
            </a:lvl5pPr>
          </a:lstStyle>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a:p>
            <a:r>
              <a:rPr lang="en-US" dirty="0"/>
              <a:t>Sample section</a:t>
            </a:r>
          </a:p>
          <a:p>
            <a:pPr lvl="1"/>
            <a:r>
              <a:rPr lang="fr-FR" dirty="0" err="1"/>
              <a:t>Lorem</a:t>
            </a:r>
            <a:r>
              <a:rPr lang="fr-FR" dirty="0"/>
              <a:t> </a:t>
            </a:r>
            <a:r>
              <a:rPr lang="fr-FR" dirty="0" err="1"/>
              <a:t>ipsum</a:t>
            </a:r>
            <a:r>
              <a:rPr lang="fr-FR" dirty="0"/>
              <a:t> </a:t>
            </a:r>
            <a:r>
              <a:rPr lang="fr-FR" dirty="0" err="1"/>
              <a:t>dolore</a:t>
            </a:r>
            <a:r>
              <a:rPr lang="fr-FR" dirty="0"/>
              <a:t> est consista</a:t>
            </a:r>
            <a:endParaRPr lang="en-US" dirty="0"/>
          </a:p>
        </p:txBody>
      </p:sp>
      <p:sp>
        <p:nvSpPr>
          <p:cNvPr id="23" name="Bildplatzhalter 9"/>
          <p:cNvSpPr>
            <a:spLocks noGrp="1"/>
          </p:cNvSpPr>
          <p:nvPr>
            <p:ph type="pic" sz="quarter" idx="12"/>
          </p:nvPr>
        </p:nvSpPr>
        <p:spPr bwMode="ltGray">
          <a:xfrm>
            <a:off x="3855150" y="3410025"/>
            <a:ext cx="1548000" cy="810000"/>
          </a:xfrm>
          <a:prstGeom prst="rect">
            <a:avLst/>
          </a:prstGeom>
          <a:solidFill>
            <a:schemeClr val="tx2"/>
          </a:solidFill>
        </p:spPr>
        <p:txBody>
          <a:bodyPr wrap="square" lIns="90000" tIns="90000" rIns="90000" bIns="90000"/>
          <a:lstStyle>
            <a:lvl1pPr>
              <a:defRPr sz="1000" b="0"/>
            </a:lvl1pPr>
          </a:lstStyle>
          <a:p>
            <a:r>
              <a:rPr lang="en-US"/>
              <a:t>Click icon to add picture</a:t>
            </a:r>
            <a:endParaRPr lang="en-US" dirty="0"/>
          </a:p>
        </p:txBody>
      </p:sp>
      <p:sp>
        <p:nvSpPr>
          <p:cNvPr id="24" name="Textplatzhalter 11"/>
          <p:cNvSpPr>
            <a:spLocks noGrp="1"/>
          </p:cNvSpPr>
          <p:nvPr>
            <p:ph type="body" sz="quarter" idx="13" hasCustomPrompt="1"/>
          </p:nvPr>
        </p:nvSpPr>
        <p:spPr bwMode="gray">
          <a:xfrm>
            <a:off x="3855150" y="3140025"/>
            <a:ext cx="1548000" cy="270000"/>
          </a:xfrm>
          <a:prstGeom prst="rect">
            <a:avLst/>
          </a:prstGeom>
        </p:spPr>
        <p:txBody>
          <a:bodyPr bIns="72000" anchor="b" anchorCtr="0"/>
          <a:lstStyle>
            <a:lvl1pPr>
              <a:lnSpc>
                <a:spcPct val="100000"/>
              </a:lnSpc>
              <a:spcAft>
                <a:spcPts val="0"/>
              </a:spcAft>
              <a:defRPr sz="800" b="0"/>
            </a:lvl1pPr>
          </a:lstStyle>
          <a:p>
            <a:pPr lvl="0"/>
            <a:r>
              <a:rPr lang="en-US" dirty="0"/>
              <a:t>Section #</a:t>
            </a:r>
          </a:p>
        </p:txBody>
      </p:sp>
      <p:sp>
        <p:nvSpPr>
          <p:cNvPr id="25" name="Bildplatzhalter 9"/>
          <p:cNvSpPr>
            <a:spLocks noGrp="1"/>
          </p:cNvSpPr>
          <p:nvPr>
            <p:ph type="pic" sz="quarter" idx="14"/>
          </p:nvPr>
        </p:nvSpPr>
        <p:spPr bwMode="ltGray">
          <a:xfrm>
            <a:off x="5520150" y="3410025"/>
            <a:ext cx="1548000" cy="810000"/>
          </a:xfrm>
          <a:prstGeom prst="rect">
            <a:avLst/>
          </a:prstGeom>
          <a:solidFill>
            <a:schemeClr val="tx2"/>
          </a:solidFill>
        </p:spPr>
        <p:txBody>
          <a:bodyPr wrap="square" lIns="90000" tIns="90000" rIns="90000" bIns="90000"/>
          <a:lstStyle>
            <a:lvl1pPr>
              <a:defRPr sz="1000" b="0"/>
            </a:lvl1pPr>
          </a:lstStyle>
          <a:p>
            <a:r>
              <a:rPr lang="en-US"/>
              <a:t>Click icon to add picture</a:t>
            </a:r>
            <a:endParaRPr lang="en-US" dirty="0"/>
          </a:p>
        </p:txBody>
      </p:sp>
      <p:sp>
        <p:nvSpPr>
          <p:cNvPr id="26" name="Textplatzhalter 11"/>
          <p:cNvSpPr>
            <a:spLocks noGrp="1"/>
          </p:cNvSpPr>
          <p:nvPr>
            <p:ph type="body" sz="quarter" idx="15" hasCustomPrompt="1"/>
          </p:nvPr>
        </p:nvSpPr>
        <p:spPr bwMode="gray">
          <a:xfrm>
            <a:off x="5520150" y="3140025"/>
            <a:ext cx="1548000" cy="270000"/>
          </a:xfrm>
          <a:prstGeom prst="rect">
            <a:avLst/>
          </a:prstGeom>
        </p:spPr>
        <p:txBody>
          <a:bodyPr bIns="72000" anchor="b" anchorCtr="0"/>
          <a:lstStyle>
            <a:lvl1pPr>
              <a:lnSpc>
                <a:spcPct val="100000"/>
              </a:lnSpc>
              <a:spcAft>
                <a:spcPts val="0"/>
              </a:spcAft>
              <a:defRPr sz="800" b="0"/>
            </a:lvl1pPr>
          </a:lstStyle>
          <a:p>
            <a:pPr lvl="0"/>
            <a:r>
              <a:rPr lang="en-US" dirty="0"/>
              <a:t>Section #</a:t>
            </a:r>
          </a:p>
        </p:txBody>
      </p:sp>
      <p:sp>
        <p:nvSpPr>
          <p:cNvPr id="27" name="Bildplatzhalter 9"/>
          <p:cNvSpPr>
            <a:spLocks noGrp="1"/>
          </p:cNvSpPr>
          <p:nvPr>
            <p:ph type="pic" sz="quarter" idx="16"/>
          </p:nvPr>
        </p:nvSpPr>
        <p:spPr bwMode="ltGray">
          <a:xfrm>
            <a:off x="7185150" y="3410025"/>
            <a:ext cx="1548000" cy="810000"/>
          </a:xfrm>
          <a:prstGeom prst="rect">
            <a:avLst/>
          </a:prstGeom>
          <a:solidFill>
            <a:schemeClr val="tx2"/>
          </a:solidFill>
        </p:spPr>
        <p:txBody>
          <a:bodyPr wrap="square" lIns="90000" tIns="90000" rIns="90000" bIns="90000"/>
          <a:lstStyle>
            <a:lvl1pPr>
              <a:defRPr sz="1000" b="0"/>
            </a:lvl1pPr>
          </a:lstStyle>
          <a:p>
            <a:r>
              <a:rPr lang="en-US"/>
              <a:t>Click icon to add picture</a:t>
            </a:r>
            <a:endParaRPr lang="en-US" dirty="0"/>
          </a:p>
        </p:txBody>
      </p:sp>
      <p:sp>
        <p:nvSpPr>
          <p:cNvPr id="28" name="Textplatzhalter 11"/>
          <p:cNvSpPr>
            <a:spLocks noGrp="1"/>
          </p:cNvSpPr>
          <p:nvPr>
            <p:ph type="body" sz="quarter" idx="17" hasCustomPrompt="1"/>
          </p:nvPr>
        </p:nvSpPr>
        <p:spPr bwMode="gray">
          <a:xfrm>
            <a:off x="7185150" y="3140025"/>
            <a:ext cx="1548000" cy="270000"/>
          </a:xfrm>
          <a:prstGeom prst="rect">
            <a:avLst/>
          </a:prstGeom>
        </p:spPr>
        <p:txBody>
          <a:bodyPr bIns="72000" anchor="b" anchorCtr="0"/>
          <a:lstStyle>
            <a:lvl1pPr>
              <a:lnSpc>
                <a:spcPct val="100000"/>
              </a:lnSpc>
              <a:spcAft>
                <a:spcPts val="0"/>
              </a:spcAft>
              <a:defRPr sz="800" b="0"/>
            </a:lvl1pPr>
          </a:lstStyle>
          <a:p>
            <a:pPr lvl="0"/>
            <a:r>
              <a:rPr lang="en-US"/>
              <a:t>Section #</a:t>
            </a:r>
            <a:endParaRPr lang="en-US" dirty="0"/>
          </a:p>
        </p:txBody>
      </p:sp>
      <p:cxnSp>
        <p:nvCxnSpPr>
          <p:cNvPr id="20" name="Gerade Verbindung 19"/>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21" name="Titel 20"/>
          <p:cNvSpPr>
            <a:spLocks noGrp="1"/>
          </p:cNvSpPr>
          <p:nvPr>
            <p:ph type="title"/>
          </p:nvPr>
        </p:nvSpPr>
        <p:spPr/>
        <p:txBody>
          <a:bodyPr/>
          <a:lstStyle/>
          <a:p>
            <a:r>
              <a:rPr lang="en-US"/>
              <a:t>Click to edit Master title style</a:t>
            </a:r>
            <a:endParaRPr lang="en-US" dirty="0"/>
          </a:p>
        </p:txBody>
      </p:sp>
      <p:sp>
        <p:nvSpPr>
          <p:cNvPr id="32"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a:t>Presentation title | Location | xx Month 20xx</a:t>
            </a:r>
          </a:p>
        </p:txBody>
      </p:sp>
      <p:sp>
        <p:nvSpPr>
          <p:cNvPr id="33" name="Textfeld 32"/>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pic>
        <p:nvPicPr>
          <p:cNvPr id="18"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196383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itle and text">
    <p:spTree>
      <p:nvGrpSpPr>
        <p:cNvPr id="1" name=""/>
        <p:cNvGrpSpPr/>
        <p:nvPr/>
      </p:nvGrpSpPr>
      <p:grpSpPr>
        <a:xfrm>
          <a:off x="0" y="0"/>
          <a:ext cx="0" cy="0"/>
          <a:chOff x="0" y="0"/>
          <a:chExt cx="0" cy="0"/>
        </a:xfrm>
      </p:grpSpPr>
      <p:sp>
        <p:nvSpPr>
          <p:cNvPr id="16" name="Rechteck 15"/>
          <p:cNvSpPr/>
          <p:nvPr/>
        </p:nvSpPr>
        <p:spPr bwMode="hidden">
          <a:xfrm>
            <a:off x="180000" y="4319288"/>
            <a:ext cx="8784000" cy="648000"/>
          </a:xfrm>
          <a:prstGeom prst="rect">
            <a:avLst/>
          </a:prstGeom>
          <a:gradFill flip="none" rotWithShape="1">
            <a:gsLst>
              <a:gs pos="0">
                <a:schemeClr val="bg1">
                  <a:alpha val="0"/>
                </a:schemeClr>
              </a:gs>
              <a:gs pos="100000">
                <a:schemeClr val="accent3"/>
              </a:gs>
              <a:gs pos="33000">
                <a:schemeClr val="accent3">
                  <a:alpha val="77000"/>
                </a:schemeClr>
              </a:gs>
              <a:gs pos="50000">
                <a:schemeClr val="accent3">
                  <a:alpha val="90000"/>
                </a:schemeClr>
              </a:gs>
              <a:gs pos="69000">
                <a:schemeClr val="accent3"/>
              </a:gs>
            </a:gsLst>
            <a:lin ang="5400000" scaled="0"/>
            <a:tileRect/>
          </a:gradFill>
          <a:ln w="9525" cap="flat" cmpd="sng" algn="ctr">
            <a:noFill/>
            <a:prstDash val="solid"/>
            <a:round/>
            <a:headEnd type="none" w="med" len="med"/>
            <a:tailEnd type="none" w="med" len="med"/>
          </a:ln>
          <a:effectLst/>
        </p:spPr>
        <p:txBody>
          <a:bodyPr vert="horz" wrap="none" lIns="144000" tIns="144000" rIns="144000" bIns="144000" numCol="1" rtlCol="0" anchor="b" anchorCtr="0" compatLnSpc="1">
            <a:prstTxWarp prst="textNoShape">
              <a:avLst/>
            </a:prstTxWarp>
          </a:bodyPr>
          <a:lstStyle/>
          <a:p>
            <a:pPr marL="0" marR="0" indent="0" algn="l" defTabSz="995363" rtl="0" eaLnBrk="0" fontAlgn="base" latinLnBrk="0" hangingPunct="0">
              <a:lnSpc>
                <a:spcPct val="100000"/>
              </a:lnSpc>
              <a:spcBef>
                <a:spcPct val="0"/>
              </a:spcBef>
              <a:spcAft>
                <a:spcPct val="0"/>
              </a:spcAft>
              <a:buClrTx/>
              <a:buSzTx/>
              <a:buFontTx/>
              <a:buNone/>
              <a:tabLst/>
            </a:pPr>
            <a:endParaRPr kumimoji="0" lang="en-US" sz="100" b="0" i="0" u="none" strike="noStrike" cap="none" normalizeH="0" baseline="0" dirty="0">
              <a:ln>
                <a:noFill/>
              </a:ln>
              <a:solidFill>
                <a:schemeClr val="accent3"/>
              </a:solidFill>
              <a:effectLst/>
              <a:latin typeface="Arial" charset="0"/>
            </a:endParaRPr>
          </a:p>
        </p:txBody>
      </p:sp>
      <p:cxnSp>
        <p:nvCxnSpPr>
          <p:cNvPr id="17" name="Gerade Verbindung 16"/>
          <p:cNvCxnSpPr/>
          <p:nvPr/>
        </p:nvCxnSpPr>
        <p:spPr bwMode="gray">
          <a:xfrm>
            <a:off x="414000" y="907200"/>
            <a:ext cx="8316000" cy="0"/>
          </a:xfrm>
          <a:prstGeom prst="line">
            <a:avLst/>
          </a:prstGeom>
          <a:ln w="12700" cmpd="sng">
            <a:solidFill>
              <a:srgbClr val="D40511"/>
            </a:solidFill>
          </a:ln>
        </p:spPr>
        <p:style>
          <a:lnRef idx="1">
            <a:schemeClr val="accent1"/>
          </a:lnRef>
          <a:fillRef idx="0">
            <a:schemeClr val="accent1"/>
          </a:fillRef>
          <a:effectRef idx="0">
            <a:schemeClr val="accent1"/>
          </a:effectRef>
          <a:fontRef idx="minor">
            <a:schemeClr val="tx1"/>
          </a:fontRef>
        </p:style>
      </p:cxnSp>
      <p:sp>
        <p:nvSpPr>
          <p:cNvPr id="18" name="Titel 17"/>
          <p:cNvSpPr>
            <a:spLocks noGrp="1"/>
          </p:cNvSpPr>
          <p:nvPr>
            <p:ph type="title"/>
          </p:nvPr>
        </p:nvSpPr>
        <p:spPr>
          <a:xfrm>
            <a:off x="414000" y="190897"/>
            <a:ext cx="8316000" cy="615553"/>
          </a:xfrm>
        </p:spPr>
        <p:txBody>
          <a:bodyPr/>
          <a:lstStyle/>
          <a:p>
            <a:r>
              <a:rPr lang="en-US"/>
              <a:t>Click to edit Master title style</a:t>
            </a:r>
            <a:endParaRPr lang="en-US" dirty="0"/>
          </a:p>
        </p:txBody>
      </p:sp>
      <p:sp>
        <p:nvSpPr>
          <p:cNvPr id="22" name="Fußzeilenplatzhalter 33"/>
          <p:cNvSpPr>
            <a:spLocks noGrp="1"/>
          </p:cNvSpPr>
          <p:nvPr>
            <p:ph type="ftr" sz="quarter" idx="3"/>
          </p:nvPr>
        </p:nvSpPr>
        <p:spPr bwMode="gray">
          <a:xfrm>
            <a:off x="2088826" y="4644000"/>
            <a:ext cx="6281461" cy="156194"/>
          </a:xfrm>
          <a:prstGeom prst="rect">
            <a:avLst/>
          </a:prstGeom>
        </p:spPr>
        <p:txBody>
          <a:bodyPr vert="horz" lIns="0" tIns="0" rIns="0" bIns="0" rtlCol="0" anchor="b" anchorCtr="0"/>
          <a:lstStyle>
            <a:lvl1pPr marL="0" marR="0" indent="0" algn="r" defTabSz="995363" rtl="0" eaLnBrk="0" fontAlgn="base" latinLnBrk="0" hangingPunct="0">
              <a:lnSpc>
                <a:spcPct val="100000"/>
              </a:lnSpc>
              <a:spcBef>
                <a:spcPct val="0"/>
              </a:spcBef>
              <a:spcAft>
                <a:spcPct val="0"/>
              </a:spcAft>
              <a:buClrTx/>
              <a:buSzTx/>
              <a:buFontTx/>
              <a:buNone/>
              <a:tabLst/>
              <a:defRPr sz="1000">
                <a:solidFill>
                  <a:schemeClr val="tx1"/>
                </a:solidFill>
              </a:defRPr>
            </a:lvl1pPr>
          </a:lstStyle>
          <a:p>
            <a:r>
              <a:rPr lang="en-US" dirty="0"/>
              <a:t>Presentation title | Location | xx Month 20xx</a:t>
            </a:r>
          </a:p>
        </p:txBody>
      </p:sp>
      <p:sp>
        <p:nvSpPr>
          <p:cNvPr id="23" name="Textfeld 22"/>
          <p:cNvSpPr txBox="1"/>
          <p:nvPr/>
        </p:nvSpPr>
        <p:spPr bwMode="gray">
          <a:xfrm>
            <a:off x="8369012" y="4644000"/>
            <a:ext cx="364138" cy="153888"/>
          </a:xfrm>
          <a:prstGeom prst="rect">
            <a:avLst/>
          </a:prstGeom>
          <a:noFill/>
        </p:spPr>
        <p:txBody>
          <a:bodyPr wrap="square" lIns="0" tIns="0" rIns="0" bIns="0" rtlCol="0" anchor="b" anchorCtr="0">
            <a:spAutoFit/>
          </a:bodyPr>
          <a:lstStyle/>
          <a:p>
            <a:pPr algn="r"/>
            <a:fld id="{DBBD357C-3BDF-4D0D-BAB2-A0C0592CF60E}" type="slidenum">
              <a:rPr lang="en-US" sz="1000" smtClean="0"/>
              <a:pPr algn="r"/>
              <a:t>‹#›</a:t>
            </a:fld>
            <a:endParaRPr lang="en-US" sz="1000"/>
          </a:p>
        </p:txBody>
      </p:sp>
      <p:sp>
        <p:nvSpPr>
          <p:cNvPr id="15" name="Textplatzhalter 14"/>
          <p:cNvSpPr>
            <a:spLocks noGrp="1"/>
          </p:cNvSpPr>
          <p:nvPr>
            <p:ph type="body" sz="quarter" idx="11"/>
          </p:nvPr>
        </p:nvSpPr>
        <p:spPr>
          <a:xfrm>
            <a:off x="414338" y="1093909"/>
            <a:ext cx="8318500" cy="3287591"/>
          </a:xfrm>
        </p:spPr>
        <p:txBody>
          <a:bodyPr/>
          <a:lstStyle>
            <a:lvl3pPr>
              <a:defRPr/>
            </a:lvl3pPr>
            <a:lvl4pPr>
              <a:defRPr/>
            </a:lvl4pPr>
            <a:lvl5pPr marL="0" inden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3" descr="C:\MyData\Docs\01_Presentations in Progress\27183_Template2010\20140402_Formatted_Templates\DHL_rgb_BG.png"/>
          <p:cNvPicPr>
            <a:picLocks noChangeAspect="1" noChangeArrowheads="1"/>
          </p:cNvPicPr>
          <p:nvPr/>
        </p:nvPicPr>
        <p:blipFill>
          <a:blip r:embed="rId2"/>
          <a:stretch>
            <a:fillRect/>
          </a:stretch>
        </p:blipFill>
        <p:spPr bwMode="auto">
          <a:xfrm>
            <a:off x="414000" y="4621860"/>
            <a:ext cx="1260000" cy="181823"/>
          </a:xfrm>
          <a:prstGeom prst="rect">
            <a:avLst/>
          </a:prstGeom>
          <a:noFill/>
          <a:ln>
            <a:noFill/>
          </a:ln>
        </p:spPr>
      </p:pic>
    </p:spTree>
    <p:extLst>
      <p:ext uri="{BB962C8B-B14F-4D97-AF65-F5344CB8AC3E}">
        <p14:creationId xmlns:p14="http://schemas.microsoft.com/office/powerpoint/2010/main" val="312366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3" name="Objekt 32" hidden="1"/>
          <p:cNvGraphicFramePr>
            <a:graphicFrameLocks noChangeAspect="1"/>
          </p:cNvGraphicFramePr>
          <p:nvPr>
            <p:custDataLst>
              <p:tags r:id="rId22"/>
            </p:custDataLst>
            <p:extLst>
              <p:ext uri="{D42A27DB-BD31-4B8C-83A1-F6EECF244321}">
                <p14:modId xmlns:p14="http://schemas.microsoft.com/office/powerpoint/2010/main" val="185841879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0" name="think-cell Folie" r:id="rId23" imgW="360" imgH="360" progId="TCLayout.ActiveDocument.1">
                  <p:embed/>
                </p:oleObj>
              </mc:Choice>
              <mc:Fallback>
                <p:oleObj name="think-cell Folie" r:id="rId23" imgW="360" imgH="360" progId="TCLayout.ActiveDocument.1">
                  <p:embed/>
                  <p:pic>
                    <p:nvPicPr>
                      <p:cNvPr id="33" name="Objekt 32" hidden="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itelplatzhalter 23"/>
          <p:cNvSpPr>
            <a:spLocks noGrp="1"/>
          </p:cNvSpPr>
          <p:nvPr>
            <p:ph type="title"/>
          </p:nvPr>
        </p:nvSpPr>
        <p:spPr>
          <a:xfrm>
            <a:off x="414000" y="190897"/>
            <a:ext cx="8316000" cy="615553"/>
          </a:xfrm>
          <a:prstGeom prst="rect">
            <a:avLst/>
          </a:prstGeom>
        </p:spPr>
        <p:txBody>
          <a:bodyPr vert="horz" lIns="0" tIns="0" rIns="0" bIns="0" rtlCol="0" anchor="b">
            <a:noAutofit/>
          </a:bodyPr>
          <a:lstStyle/>
          <a:p>
            <a:r>
              <a:rPr lang="en-US"/>
              <a:t>Click to edit Master title style</a:t>
            </a:r>
            <a:endParaRPr lang="en-US" dirty="0"/>
          </a:p>
        </p:txBody>
      </p:sp>
      <p:sp>
        <p:nvSpPr>
          <p:cNvPr id="25" name="Textplatzhalter 24"/>
          <p:cNvSpPr>
            <a:spLocks noGrp="1"/>
          </p:cNvSpPr>
          <p:nvPr>
            <p:ph type="body" idx="1"/>
          </p:nvPr>
        </p:nvSpPr>
        <p:spPr>
          <a:xfrm>
            <a:off x="414000" y="1093909"/>
            <a:ext cx="8316000" cy="3294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meta-classification"/>
          <p:cNvSpPr txBox="1"/>
          <p:nvPr/>
        </p:nvSpPr>
        <p:spPr>
          <a:xfrm>
            <a:off x="414000" y="0"/>
            <a:ext cx="655629" cy="206719"/>
          </a:xfrm>
          <a:prstGeom prst="rect">
            <a:avLst/>
          </a:prstGeom>
          <a:noFill/>
          <a:ln>
            <a:noFill/>
          </a:ln>
        </p:spPr>
        <p:txBody>
          <a:bodyPr wrap="none" lIns="0" tIns="82800" rIns="0" bIns="0" rtlCol="0" anchor="t" anchorCtr="0">
            <a:spAutoFit/>
          </a:bodyPr>
          <a:lstStyle/>
          <a:p>
            <a:pPr lvl="0"/>
            <a:r>
              <a:rPr lang="en-US" sz="800" b="1" dirty="0">
                <a:solidFill>
                  <a:schemeClr val="accent1"/>
                </a:solidFill>
              </a:rPr>
              <a:t>RESTRICTED</a:t>
            </a:r>
          </a:p>
        </p:txBody>
      </p:sp>
      <p:grpSp>
        <p:nvGrpSpPr>
          <p:cNvPr id="27" name="dpic_guideLines" hidden="1"/>
          <p:cNvGrpSpPr/>
          <p:nvPr/>
        </p:nvGrpSpPr>
        <p:grpSpPr>
          <a:xfrm>
            <a:off x="0" y="0"/>
            <a:ext cx="9144000" cy="5144400"/>
            <a:chOff x="0" y="0"/>
            <a:chExt cx="9144000" cy="5144400"/>
          </a:xfrm>
        </p:grpSpPr>
        <p:cxnSp>
          <p:nvCxnSpPr>
            <p:cNvPr id="28" name="Gerade Verbindung 27" hidden="1"/>
            <p:cNvCxnSpPr/>
            <p:nvPr/>
          </p:nvCxnSpPr>
          <p:spPr bwMode="gray">
            <a:xfrm>
              <a:off x="411619"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29" name="Gerade Verbindung 28" hidden="1"/>
            <p:cNvCxnSpPr/>
            <p:nvPr/>
          </p:nvCxnSpPr>
          <p:spPr bwMode="gray">
            <a:xfrm>
              <a:off x="8730000"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0" name="Gerade Verbindung 29" hidden="1"/>
            <p:cNvCxnSpPr/>
            <p:nvPr/>
          </p:nvCxnSpPr>
          <p:spPr bwMode="gray">
            <a:xfrm>
              <a:off x="4463255"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1" name="Gerade Verbindung 30" hidden="1"/>
            <p:cNvCxnSpPr/>
            <p:nvPr/>
          </p:nvCxnSpPr>
          <p:spPr bwMode="gray">
            <a:xfrm>
              <a:off x="4679950"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2" name="Gerade Verbindung 31" hidden="1"/>
            <p:cNvCxnSpPr/>
            <p:nvPr/>
          </p:nvCxnSpPr>
          <p:spPr bwMode="gray">
            <a:xfrm>
              <a:off x="0" y="477524"/>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4" name="Gerade Verbindung 33" hidden="1"/>
            <p:cNvCxnSpPr/>
            <p:nvPr/>
          </p:nvCxnSpPr>
          <p:spPr bwMode="gray">
            <a:xfrm>
              <a:off x="0" y="4802188"/>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5" name="Gerade Verbindung 34" hidden="1"/>
            <p:cNvCxnSpPr/>
            <p:nvPr/>
          </p:nvCxnSpPr>
          <p:spPr bwMode="gray">
            <a:xfrm>
              <a:off x="0" y="759612"/>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6" name="Gerade Verbindung 35" hidden="1"/>
            <p:cNvCxnSpPr/>
            <p:nvPr/>
          </p:nvCxnSpPr>
          <p:spPr bwMode="gray">
            <a:xfrm>
              <a:off x="0" y="1089945"/>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7" name="Gerade Verbindung 36" hidden="1"/>
            <p:cNvCxnSpPr/>
            <p:nvPr/>
          </p:nvCxnSpPr>
          <p:spPr bwMode="gray">
            <a:xfrm>
              <a:off x="0" y="262743"/>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8" name="Gerade Verbindung 37" hidden="1"/>
            <p:cNvCxnSpPr/>
            <p:nvPr/>
          </p:nvCxnSpPr>
          <p:spPr bwMode="gray">
            <a:xfrm>
              <a:off x="0" y="4009181"/>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39" name="Gerade Verbindung 38" hidden="1"/>
            <p:cNvCxnSpPr/>
            <p:nvPr/>
          </p:nvCxnSpPr>
          <p:spPr bwMode="gray">
            <a:xfrm>
              <a:off x="0" y="4962021"/>
              <a:ext cx="9144000" cy="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40" name="Gerade Verbindung 39" hidden="1"/>
            <p:cNvCxnSpPr/>
            <p:nvPr/>
          </p:nvCxnSpPr>
          <p:spPr bwMode="gray">
            <a:xfrm>
              <a:off x="8961619"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41" name="Gerade Verbindung 40" hidden="1"/>
            <p:cNvCxnSpPr/>
            <p:nvPr/>
          </p:nvCxnSpPr>
          <p:spPr bwMode="gray">
            <a:xfrm>
              <a:off x="175238" y="0"/>
              <a:ext cx="0" cy="5144400"/>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42" name="Gerade Verbindung 41" hidden="1"/>
            <p:cNvCxnSpPr/>
            <p:nvPr/>
          </p:nvCxnSpPr>
          <p:spPr bwMode="gray">
            <a:xfrm>
              <a:off x="2088827" y="4331800"/>
              <a:ext cx="0" cy="485733"/>
            </a:xfrm>
            <a:prstGeom prst="line">
              <a:avLst/>
            </a:prstGeom>
            <a:solidFill>
              <a:schemeClr val="bg1"/>
            </a:solidFill>
            <a:ln w="0" cap="flat" cmpd="sng" algn="ctr">
              <a:solidFill>
                <a:srgbClr val="0070C0"/>
              </a:solidFill>
              <a:prstDash val="dash"/>
              <a:round/>
              <a:headEnd type="none" w="med" len="med"/>
              <a:tailEnd type="none" w="med" len="med"/>
            </a:ln>
            <a:effectLst/>
          </p:spPr>
        </p:cxnSp>
        <p:cxnSp>
          <p:nvCxnSpPr>
            <p:cNvPr id="43" name="Gerade Verbindung 42" hidden="1"/>
            <p:cNvCxnSpPr/>
            <p:nvPr/>
          </p:nvCxnSpPr>
          <p:spPr bwMode="gray">
            <a:xfrm>
              <a:off x="8373450" y="4332330"/>
              <a:ext cx="0" cy="485733"/>
            </a:xfrm>
            <a:prstGeom prst="line">
              <a:avLst/>
            </a:prstGeom>
            <a:solidFill>
              <a:schemeClr val="bg1"/>
            </a:solidFill>
            <a:ln w="0" cap="flat" cmpd="sng" algn="ctr">
              <a:solidFill>
                <a:srgbClr val="0070C0"/>
              </a:solidFill>
              <a:prstDash val="dash"/>
              <a:round/>
              <a:headEnd type="none" w="med" len="med"/>
              <a:tailEnd type="none" w="med" len="med"/>
            </a:ln>
            <a:effectLst/>
          </p:spPr>
        </p:cxnSp>
      </p:grpSp>
      <p:sp>
        <p:nvSpPr>
          <p:cNvPr id="22" name="Fußzeilenplatzhalter 21"/>
          <p:cNvSpPr>
            <a:spLocks noGrp="1"/>
          </p:cNvSpPr>
          <p:nvPr>
            <p:ph type="ftr" sz="quarter" idx="3"/>
          </p:nvPr>
        </p:nvSpPr>
        <p:spPr>
          <a:xfrm>
            <a:off x="2088826" y="4644000"/>
            <a:ext cx="6281461" cy="156194"/>
          </a:xfrm>
          <a:prstGeom prst="rect">
            <a:avLst/>
          </a:prstGeom>
        </p:spPr>
        <p:txBody>
          <a:bodyPr vert="horz" lIns="0" tIns="0" rIns="0" bIns="0" rtlCol="0" anchor="b" anchorCtr="0"/>
          <a:lstStyle>
            <a:lvl1pPr algn="ctr">
              <a:defRPr kumimoji="0" lang="en-US" sz="1000" b="0" i="0" u="none" strike="noStrike" kern="1200" cap="none" spc="0" normalizeH="0" baseline="0" noProof="0" dirty="0" smtClean="0">
                <a:ln>
                  <a:noFill/>
                </a:ln>
                <a:solidFill>
                  <a:schemeClr val="tx1"/>
                </a:solidFill>
                <a:effectLst/>
                <a:uLnTx/>
                <a:uFillTx/>
                <a:latin typeface="+mn-lt"/>
                <a:ea typeface="+mn-ea"/>
                <a:cs typeface="+mn-cs"/>
              </a:defRPr>
            </a:lvl1pPr>
          </a:lstStyle>
          <a:p>
            <a:pPr algn="r" defTabSz="995363" eaLnBrk="0" fontAlgn="base" hangingPunct="0">
              <a:spcBef>
                <a:spcPct val="0"/>
              </a:spcBef>
              <a:spcAft>
                <a:spcPct val="0"/>
              </a:spcAft>
            </a:pPr>
            <a:endParaRPr lang="de-DE" dirty="0"/>
          </a:p>
        </p:txBody>
      </p:sp>
      <p:sp>
        <p:nvSpPr>
          <p:cNvPr id="23" name="Foliennummernplatzhalter 22"/>
          <p:cNvSpPr>
            <a:spLocks noGrp="1"/>
          </p:cNvSpPr>
          <p:nvPr>
            <p:ph type="sldNum" sz="quarter" idx="4"/>
          </p:nvPr>
        </p:nvSpPr>
        <p:spPr>
          <a:xfrm>
            <a:off x="8369013" y="4644000"/>
            <a:ext cx="364137" cy="153888"/>
          </a:xfrm>
          <a:prstGeom prst="rect">
            <a:avLst/>
          </a:prstGeom>
          <a:noFill/>
        </p:spPr>
        <p:txBody>
          <a:bodyPr wrap="square" lIns="0" tIns="0" rIns="0" bIns="0" rtlCol="0" anchor="b" anchorCtr="0">
            <a:spAutoFit/>
          </a:bodyPr>
          <a:lstStyle>
            <a:lvl1pPr marL="0" algn="r" defTabSz="914400" rtl="0" eaLnBrk="1" latinLnBrk="0" hangingPunct="1">
              <a:defRPr lang="en-US" sz="1000" kern="1200" smtClean="0">
                <a:solidFill>
                  <a:schemeClr val="tx1"/>
                </a:solidFill>
                <a:latin typeface="+mn-lt"/>
                <a:ea typeface="+mn-ea"/>
                <a:cs typeface="+mn-cs"/>
              </a:defRPr>
            </a:lvl1pPr>
          </a:lstStyle>
          <a:p>
            <a:fld id="{D537D1FE-6E55-4102-9A9A-3FF2AE236C9F}" type="slidenum">
              <a:rPr lang="de-DE" smtClean="0"/>
              <a:pPr/>
              <a:t>‹#›</a:t>
            </a:fld>
            <a:endParaRPr lang="de-DE"/>
          </a:p>
        </p:txBody>
      </p:sp>
    </p:spTree>
    <p:extLst>
      <p:ext uri="{BB962C8B-B14F-4D97-AF65-F5344CB8AC3E}">
        <p14:creationId xmlns:p14="http://schemas.microsoft.com/office/powerpoint/2010/main" val="292772721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76" r:id="rId4"/>
    <p:sldLayoutId id="2147483678" r:id="rId5"/>
    <p:sldLayoutId id="2147483691" r:id="rId6"/>
    <p:sldLayoutId id="2147483658" r:id="rId7"/>
    <p:sldLayoutId id="2147483659" r:id="rId8"/>
    <p:sldLayoutId id="2147483650" r:id="rId9"/>
    <p:sldLayoutId id="2147483654" r:id="rId10"/>
    <p:sldLayoutId id="2147483686" r:id="rId11"/>
    <p:sldLayoutId id="2147483687" r:id="rId12"/>
    <p:sldLayoutId id="2147483693" r:id="rId13"/>
    <p:sldLayoutId id="2147483668" r:id="rId14"/>
    <p:sldLayoutId id="2147483667" r:id="rId15"/>
    <p:sldLayoutId id="2147483692" r:id="rId16"/>
    <p:sldLayoutId id="2147483674" r:id="rId17"/>
    <p:sldLayoutId id="2147483675" r:id="rId18"/>
    <p:sldLayoutId id="2147483690" r:id="rId19"/>
  </p:sldLayoutIdLst>
  <p:hf hdr="0" dt="0"/>
  <p:txStyles>
    <p:titleStyle>
      <a:lvl1pPr algn="l" defTabSz="914400" rtl="0" eaLnBrk="1" latinLnBrk="0" hangingPunct="1">
        <a:lnSpc>
          <a:spcPct val="100000"/>
        </a:lnSpc>
        <a:spcBef>
          <a:spcPct val="0"/>
        </a:spcBef>
        <a:buNone/>
        <a:defRPr sz="1800" kern="1200" cap="none" baseline="0">
          <a:solidFill>
            <a:srgbClr val="D40511"/>
          </a:solidFill>
          <a:latin typeface="+mj-lt"/>
          <a:ea typeface="+mj-ea"/>
          <a:cs typeface="+mj-cs"/>
        </a:defRPr>
      </a:lvl1pPr>
    </p:titleStyle>
    <p:bodyStyle>
      <a:lvl1pPr marL="0" indent="0" algn="l" defTabSz="914400" rtl="0" eaLnBrk="1" latinLnBrk="0" hangingPunct="1">
        <a:lnSpc>
          <a:spcPct val="110000"/>
        </a:lnSpc>
        <a:spcBef>
          <a:spcPts val="0"/>
        </a:spcBef>
        <a:spcAft>
          <a:spcPts val="500"/>
        </a:spcAft>
        <a:buFont typeface="Arial" pitchFamily="34" charset="0"/>
        <a:buNone/>
        <a:defRPr sz="1200" b="0" kern="1200" baseline="0">
          <a:solidFill>
            <a:schemeClr val="tx1"/>
          </a:solidFill>
          <a:latin typeface="+mn-lt"/>
          <a:ea typeface="+mn-ea"/>
          <a:cs typeface="+mn-cs"/>
        </a:defRPr>
      </a:lvl1pPr>
      <a:lvl2pPr marL="180000" marR="0" indent="-180000" algn="l" defTabSz="914400" rtl="0" eaLnBrk="1" fontAlgn="auto" latinLnBrk="0" hangingPunct="1">
        <a:lnSpc>
          <a:spcPct val="110000"/>
        </a:lnSpc>
        <a:spcBef>
          <a:spcPts val="0"/>
        </a:spcBef>
        <a:spcAft>
          <a:spcPts val="500"/>
        </a:spcAft>
        <a:buClrTx/>
        <a:buSzTx/>
        <a:buFont typeface="Arial" pitchFamily="34" charset="0"/>
        <a:buChar char="•"/>
        <a:tabLst/>
        <a:defRPr sz="1200" b="0" i="0" kern="1200" baseline="0">
          <a:solidFill>
            <a:schemeClr val="tx1"/>
          </a:solidFill>
          <a:latin typeface="+mj-lt"/>
          <a:ea typeface="+mn-ea"/>
          <a:cs typeface="+mn-cs"/>
        </a:defRPr>
      </a:lvl2pPr>
      <a:lvl3pPr marL="360000" indent="-180000" algn="l" defTabSz="914400" rtl="0" eaLnBrk="1" latinLnBrk="0" hangingPunct="1">
        <a:lnSpc>
          <a:spcPct val="110000"/>
        </a:lnSpc>
        <a:spcBef>
          <a:spcPts val="0"/>
        </a:spcBef>
        <a:spcAft>
          <a:spcPts val="500"/>
        </a:spcAft>
        <a:buClrTx/>
        <a:buFont typeface="Arial" pitchFamily="34" charset="0"/>
        <a:buChar char="–"/>
        <a:defRPr sz="12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500"/>
        </a:spcAft>
        <a:buClrTx/>
        <a:buFont typeface="Arial" pitchFamily="34" charset="0"/>
        <a:buChar char="–"/>
        <a:defRPr sz="12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1400"/>
        </a:spcAft>
        <a:buFontTx/>
        <a:buNone/>
        <a:defRPr sz="1600" b="1"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60.wmf"/><Relationship Id="rId4" Type="http://schemas.openxmlformats.org/officeDocument/2006/relationships/package" Target="../embeddings/Microsoft_Excel_Worksheet.xlsx"/></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US" altLang="en-US" dirty="0">
                <a:latin typeface="Verdana" pitchFamily="34" charset="0"/>
              </a:rPr>
              <a:t>Distribution Case Study</a:t>
            </a:r>
            <a:endParaRPr lang="en-US" dirty="0"/>
          </a:p>
        </p:txBody>
      </p:sp>
      <p:sp>
        <p:nvSpPr>
          <p:cNvPr id="14" name="Textplatzhalter 13"/>
          <p:cNvSpPr>
            <a:spLocks noGrp="1"/>
          </p:cNvSpPr>
          <p:nvPr>
            <p:ph type="body" sz="quarter" idx="2"/>
          </p:nvPr>
        </p:nvSpPr>
        <p:spPr>
          <a:xfrm>
            <a:off x="414000" y="0"/>
            <a:ext cx="655629" cy="206719"/>
          </a:xfrm>
        </p:spPr>
        <p:txBody>
          <a:bodyPr/>
          <a:lstStyle/>
          <a:p>
            <a:r>
              <a:rPr lang="en-US" dirty="0"/>
              <a:t>Restricted</a:t>
            </a:r>
          </a:p>
        </p:txBody>
      </p:sp>
      <p:sp>
        <p:nvSpPr>
          <p:cNvPr id="22" name="Textplatzhalter 21"/>
          <p:cNvSpPr>
            <a:spLocks noGrp="1"/>
          </p:cNvSpPr>
          <p:nvPr>
            <p:ph type="body" sz="quarter" idx="5"/>
            <p:custDataLst>
              <p:tags r:id="rId1"/>
            </p:custDataLst>
          </p:nvPr>
        </p:nvSpPr>
        <p:spPr/>
        <p:txBody>
          <a:bodyPr/>
          <a:lstStyle/>
          <a:p>
            <a:r>
              <a:rPr lang="en-US" dirty="0"/>
              <a:t>A Solutions Design Perspective</a:t>
            </a:r>
          </a:p>
        </p:txBody>
      </p:sp>
      <p:sp>
        <p:nvSpPr>
          <p:cNvPr id="10" name="Textplatzhalter 9"/>
          <p:cNvSpPr>
            <a:spLocks noGrp="1"/>
          </p:cNvSpPr>
          <p:nvPr>
            <p:ph type="body" sz="quarter" idx="10"/>
          </p:nvPr>
        </p:nvSpPr>
        <p:spPr>
          <a:xfrm>
            <a:off x="414000" y="3123860"/>
            <a:ext cx="8316000" cy="355334"/>
          </a:xfrm>
        </p:spPr>
        <p:txBody>
          <a:bodyPr/>
          <a:lstStyle/>
          <a:p>
            <a:r>
              <a:rPr lang="en-US" dirty="0"/>
              <a:t>DHL Supply Chain</a:t>
            </a:r>
          </a:p>
        </p:txBody>
      </p:sp>
      <p:sp>
        <p:nvSpPr>
          <p:cNvPr id="2" name="TextBox 1">
            <a:extLst>
              <a:ext uri="{FF2B5EF4-FFF2-40B4-BE49-F238E27FC236}">
                <a16:creationId xmlns:a16="http://schemas.microsoft.com/office/drawing/2014/main" id="{869E9DAD-6C03-4037-A201-B68BDB3BE5BD}"/>
              </a:ext>
            </a:extLst>
          </p:cNvPr>
          <p:cNvSpPr txBox="1"/>
          <p:nvPr/>
        </p:nvSpPr>
        <p:spPr>
          <a:xfrm>
            <a:off x="414000" y="3652983"/>
            <a:ext cx="868828" cy="187424"/>
          </a:xfrm>
          <a:prstGeom prst="rect">
            <a:avLst/>
          </a:prstGeom>
          <a:noFill/>
        </p:spPr>
        <p:txBody>
          <a:bodyPr wrap="none" lIns="0" tIns="0" rIns="0" bIns="0" rtlCol="0">
            <a:spAutoFit/>
          </a:bodyPr>
          <a:lstStyle/>
          <a:p>
            <a:pPr>
              <a:lnSpc>
                <a:spcPct val="110000"/>
              </a:lnSpc>
              <a:spcAft>
                <a:spcPts val="500"/>
              </a:spcAft>
            </a:pPr>
            <a:r>
              <a:rPr lang="en-US" sz="1200" dirty="0"/>
              <a:t>David Zheng</a:t>
            </a:r>
          </a:p>
        </p:txBody>
      </p:sp>
    </p:spTree>
    <p:extLst>
      <p:ext uri="{BB962C8B-B14F-4D97-AF65-F5344CB8AC3E}">
        <p14:creationId xmlns:p14="http://schemas.microsoft.com/office/powerpoint/2010/main" val="42244595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F34B-E530-46D7-806F-E5A6E9691E78}"/>
              </a:ext>
            </a:extLst>
          </p:cNvPr>
          <p:cNvSpPr>
            <a:spLocks noGrp="1"/>
          </p:cNvSpPr>
          <p:nvPr>
            <p:ph type="title"/>
          </p:nvPr>
        </p:nvSpPr>
        <p:spPr/>
        <p:txBody>
          <a:bodyPr/>
          <a:lstStyle/>
          <a:p>
            <a:r>
              <a:rPr lang="en-US" dirty="0"/>
              <a:t>Using Bootstrap Method to Generate </a:t>
            </a:r>
            <a:r>
              <a:rPr lang="en-US" dirty="0" err="1"/>
              <a:t>Weight_list</a:t>
            </a:r>
            <a:endParaRPr lang="en-US" dirty="0"/>
          </a:p>
        </p:txBody>
      </p:sp>
      <p:sp>
        <p:nvSpPr>
          <p:cNvPr id="3" name="Footer Placeholder 2">
            <a:extLst>
              <a:ext uri="{FF2B5EF4-FFF2-40B4-BE49-F238E27FC236}">
                <a16:creationId xmlns:a16="http://schemas.microsoft.com/office/drawing/2014/main" id="{3DAECFE3-E20A-4603-9EDD-222359643799}"/>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4FECFB28-69B0-4B12-9CDA-BB217E67299B}"/>
              </a:ext>
            </a:extLst>
          </p:cNvPr>
          <p:cNvPicPr>
            <a:picLocks noChangeAspect="1"/>
          </p:cNvPicPr>
          <p:nvPr/>
        </p:nvPicPr>
        <p:blipFill>
          <a:blip r:embed="rId2"/>
          <a:stretch>
            <a:fillRect/>
          </a:stretch>
        </p:blipFill>
        <p:spPr>
          <a:xfrm>
            <a:off x="604730" y="930021"/>
            <a:ext cx="5384151" cy="1052224"/>
          </a:xfrm>
          <a:prstGeom prst="rect">
            <a:avLst/>
          </a:prstGeom>
        </p:spPr>
      </p:pic>
      <p:pic>
        <p:nvPicPr>
          <p:cNvPr id="6" name="Picture 5">
            <a:extLst>
              <a:ext uri="{FF2B5EF4-FFF2-40B4-BE49-F238E27FC236}">
                <a16:creationId xmlns:a16="http://schemas.microsoft.com/office/drawing/2014/main" id="{593DB866-F978-49D1-A302-E864BEA11F2C}"/>
              </a:ext>
            </a:extLst>
          </p:cNvPr>
          <p:cNvPicPr>
            <a:picLocks noChangeAspect="1"/>
          </p:cNvPicPr>
          <p:nvPr/>
        </p:nvPicPr>
        <p:blipFill>
          <a:blip r:embed="rId3"/>
          <a:stretch>
            <a:fillRect/>
          </a:stretch>
        </p:blipFill>
        <p:spPr>
          <a:xfrm>
            <a:off x="4526136" y="2106850"/>
            <a:ext cx="3158794" cy="2254230"/>
          </a:xfrm>
          <a:prstGeom prst="rect">
            <a:avLst/>
          </a:prstGeom>
        </p:spPr>
      </p:pic>
      <p:pic>
        <p:nvPicPr>
          <p:cNvPr id="7" name="Picture 6">
            <a:extLst>
              <a:ext uri="{FF2B5EF4-FFF2-40B4-BE49-F238E27FC236}">
                <a16:creationId xmlns:a16="http://schemas.microsoft.com/office/drawing/2014/main" id="{9C024A30-E243-496F-A881-17031ECEFC7C}"/>
              </a:ext>
            </a:extLst>
          </p:cNvPr>
          <p:cNvPicPr>
            <a:picLocks noChangeAspect="1"/>
          </p:cNvPicPr>
          <p:nvPr/>
        </p:nvPicPr>
        <p:blipFill>
          <a:blip r:embed="rId4"/>
          <a:stretch>
            <a:fillRect/>
          </a:stretch>
        </p:blipFill>
        <p:spPr>
          <a:xfrm>
            <a:off x="604751" y="2106333"/>
            <a:ext cx="2968150" cy="2252405"/>
          </a:xfrm>
          <a:prstGeom prst="rect">
            <a:avLst/>
          </a:prstGeom>
        </p:spPr>
      </p:pic>
      <p:cxnSp>
        <p:nvCxnSpPr>
          <p:cNvPr id="8" name="Straight Arrow Connector 7">
            <a:extLst>
              <a:ext uri="{FF2B5EF4-FFF2-40B4-BE49-F238E27FC236}">
                <a16:creationId xmlns:a16="http://schemas.microsoft.com/office/drawing/2014/main" id="{A150642B-828A-474A-8B04-C3FBFE716D57}"/>
              </a:ext>
            </a:extLst>
          </p:cNvPr>
          <p:cNvCxnSpPr>
            <a:cxnSpLocks/>
          </p:cNvCxnSpPr>
          <p:nvPr/>
        </p:nvCxnSpPr>
        <p:spPr bwMode="auto">
          <a:xfrm>
            <a:off x="4636271" y="1618459"/>
            <a:ext cx="2538702" cy="742037"/>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6317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4AEF-6C63-4E48-88D6-0A49729574CD}"/>
              </a:ext>
            </a:extLst>
          </p:cNvPr>
          <p:cNvSpPr>
            <a:spLocks noGrp="1"/>
          </p:cNvSpPr>
          <p:nvPr>
            <p:ph type="title"/>
          </p:nvPr>
        </p:nvSpPr>
        <p:spPr/>
        <p:txBody>
          <a:bodyPr/>
          <a:lstStyle/>
          <a:p>
            <a:r>
              <a:rPr lang="en-US" dirty="0"/>
              <a:t>Cross-docking Warehouse Location</a:t>
            </a:r>
          </a:p>
        </p:txBody>
      </p:sp>
      <p:sp>
        <p:nvSpPr>
          <p:cNvPr id="3" name="Footer Placeholder 2">
            <a:extLst>
              <a:ext uri="{FF2B5EF4-FFF2-40B4-BE49-F238E27FC236}">
                <a16:creationId xmlns:a16="http://schemas.microsoft.com/office/drawing/2014/main" id="{92FD96D5-35F5-4168-A77E-9F3D29EB95BA}"/>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BBB8261F-D674-45CD-AE49-16418ABB0174}"/>
              </a:ext>
            </a:extLst>
          </p:cNvPr>
          <p:cNvPicPr>
            <a:picLocks noChangeAspect="1"/>
          </p:cNvPicPr>
          <p:nvPr/>
        </p:nvPicPr>
        <p:blipFill>
          <a:blip r:embed="rId2"/>
          <a:stretch>
            <a:fillRect/>
          </a:stretch>
        </p:blipFill>
        <p:spPr>
          <a:xfrm>
            <a:off x="414000" y="1195767"/>
            <a:ext cx="3311214" cy="2309919"/>
          </a:xfrm>
          <a:prstGeom prst="rect">
            <a:avLst/>
          </a:prstGeom>
        </p:spPr>
      </p:pic>
      <p:pic>
        <p:nvPicPr>
          <p:cNvPr id="5" name="Picture 4">
            <a:extLst>
              <a:ext uri="{FF2B5EF4-FFF2-40B4-BE49-F238E27FC236}">
                <a16:creationId xmlns:a16="http://schemas.microsoft.com/office/drawing/2014/main" id="{15657399-1E71-414A-8799-1759829AC6DC}"/>
              </a:ext>
            </a:extLst>
          </p:cNvPr>
          <p:cNvPicPr>
            <a:picLocks noChangeAspect="1"/>
          </p:cNvPicPr>
          <p:nvPr/>
        </p:nvPicPr>
        <p:blipFill>
          <a:blip r:embed="rId3"/>
          <a:stretch>
            <a:fillRect/>
          </a:stretch>
        </p:blipFill>
        <p:spPr>
          <a:xfrm>
            <a:off x="3808223" y="1197918"/>
            <a:ext cx="1580724" cy="217350"/>
          </a:xfrm>
          <a:prstGeom prst="rect">
            <a:avLst/>
          </a:prstGeom>
        </p:spPr>
      </p:pic>
      <p:pic>
        <p:nvPicPr>
          <p:cNvPr id="6" name="Picture 5">
            <a:extLst>
              <a:ext uri="{FF2B5EF4-FFF2-40B4-BE49-F238E27FC236}">
                <a16:creationId xmlns:a16="http://schemas.microsoft.com/office/drawing/2014/main" id="{A5AD5319-DAA0-456D-AECB-33705BE7D849}"/>
              </a:ext>
            </a:extLst>
          </p:cNvPr>
          <p:cNvPicPr>
            <a:picLocks noChangeAspect="1"/>
          </p:cNvPicPr>
          <p:nvPr/>
        </p:nvPicPr>
        <p:blipFill>
          <a:blip r:embed="rId4"/>
          <a:stretch>
            <a:fillRect/>
          </a:stretch>
        </p:blipFill>
        <p:spPr>
          <a:xfrm>
            <a:off x="3808223" y="1473483"/>
            <a:ext cx="2448567" cy="2032203"/>
          </a:xfrm>
          <a:prstGeom prst="rect">
            <a:avLst/>
          </a:prstGeom>
        </p:spPr>
      </p:pic>
      <p:pic>
        <p:nvPicPr>
          <p:cNvPr id="7" name="Picture 6">
            <a:extLst>
              <a:ext uri="{FF2B5EF4-FFF2-40B4-BE49-F238E27FC236}">
                <a16:creationId xmlns:a16="http://schemas.microsoft.com/office/drawing/2014/main" id="{44F6199B-20B6-4795-B0B6-CEDA3A609985}"/>
              </a:ext>
            </a:extLst>
          </p:cNvPr>
          <p:cNvPicPr>
            <a:picLocks noChangeAspect="1"/>
          </p:cNvPicPr>
          <p:nvPr/>
        </p:nvPicPr>
        <p:blipFill>
          <a:blip r:embed="rId5"/>
          <a:stretch>
            <a:fillRect/>
          </a:stretch>
        </p:blipFill>
        <p:spPr>
          <a:xfrm>
            <a:off x="6383621" y="1195767"/>
            <a:ext cx="2475902" cy="2689519"/>
          </a:xfrm>
          <a:prstGeom prst="rect">
            <a:avLst/>
          </a:prstGeom>
        </p:spPr>
      </p:pic>
      <p:sp>
        <p:nvSpPr>
          <p:cNvPr id="8" name="TextBox 7">
            <a:extLst>
              <a:ext uri="{FF2B5EF4-FFF2-40B4-BE49-F238E27FC236}">
                <a16:creationId xmlns:a16="http://schemas.microsoft.com/office/drawing/2014/main" id="{002F88C2-69BF-43ED-8802-E28C17FFE155}"/>
              </a:ext>
            </a:extLst>
          </p:cNvPr>
          <p:cNvSpPr txBox="1"/>
          <p:nvPr/>
        </p:nvSpPr>
        <p:spPr>
          <a:xfrm>
            <a:off x="505403" y="4098864"/>
            <a:ext cx="6458050" cy="187424"/>
          </a:xfrm>
          <a:prstGeom prst="rect">
            <a:avLst/>
          </a:prstGeom>
          <a:noFill/>
        </p:spPr>
        <p:txBody>
          <a:bodyPr wrap="none" lIns="0" tIns="0" rIns="0" bIns="0" rtlCol="0">
            <a:spAutoFit/>
          </a:bodyPr>
          <a:lstStyle/>
          <a:p>
            <a:pPr>
              <a:lnSpc>
                <a:spcPct val="110000"/>
              </a:lnSpc>
              <a:spcAft>
                <a:spcPts val="500"/>
              </a:spcAft>
            </a:pPr>
            <a:r>
              <a:rPr lang="en-US" sz="1200" dirty="0"/>
              <a:t>Now we have located the warehouse, the next step is to solve the </a:t>
            </a:r>
            <a:r>
              <a:rPr lang="en-US" sz="1200" dirty="0">
                <a:solidFill>
                  <a:srgbClr val="FF0000"/>
                </a:solidFill>
              </a:rPr>
              <a:t>Traveling Salesman Problem</a:t>
            </a:r>
            <a:r>
              <a:rPr lang="en-US" sz="1200" dirty="0"/>
              <a:t>.</a:t>
            </a:r>
          </a:p>
        </p:txBody>
      </p:sp>
    </p:spTree>
    <p:extLst>
      <p:ext uri="{BB962C8B-B14F-4D97-AF65-F5344CB8AC3E}">
        <p14:creationId xmlns:p14="http://schemas.microsoft.com/office/powerpoint/2010/main" val="225110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D043-C1DF-474C-8CF1-B7FB8963FACC}"/>
              </a:ext>
            </a:extLst>
          </p:cNvPr>
          <p:cNvSpPr>
            <a:spLocks noGrp="1"/>
          </p:cNvSpPr>
          <p:nvPr>
            <p:ph type="title"/>
          </p:nvPr>
        </p:nvSpPr>
        <p:spPr/>
        <p:txBody>
          <a:bodyPr/>
          <a:lstStyle/>
          <a:p>
            <a:r>
              <a:rPr lang="en-US" dirty="0"/>
              <a:t>Solving The Traveling Salesman Problem</a:t>
            </a:r>
          </a:p>
        </p:txBody>
      </p:sp>
      <p:sp>
        <p:nvSpPr>
          <p:cNvPr id="3" name="Footer Placeholder 2">
            <a:extLst>
              <a:ext uri="{FF2B5EF4-FFF2-40B4-BE49-F238E27FC236}">
                <a16:creationId xmlns:a16="http://schemas.microsoft.com/office/drawing/2014/main" id="{962833B9-2FF9-4A5D-B1DC-D9A608D85BBE}"/>
              </a:ext>
            </a:extLst>
          </p:cNvPr>
          <p:cNvSpPr>
            <a:spLocks noGrp="1"/>
          </p:cNvSpPr>
          <p:nvPr>
            <p:ph type="ftr" sz="quarter" idx="3"/>
          </p:nvPr>
        </p:nvSpPr>
        <p:spPr/>
        <p:txBody>
          <a:bodyPr/>
          <a:lstStyle/>
          <a:p>
            <a:r>
              <a:rPr lang="en-US"/>
              <a:t>Presentation title | Location | xx Month 20xx</a:t>
            </a:r>
            <a:endParaRPr lang="en-US" dirty="0"/>
          </a:p>
        </p:txBody>
      </p:sp>
      <p:sp>
        <p:nvSpPr>
          <p:cNvPr id="4" name="TextBox 3">
            <a:extLst>
              <a:ext uri="{FF2B5EF4-FFF2-40B4-BE49-F238E27FC236}">
                <a16:creationId xmlns:a16="http://schemas.microsoft.com/office/drawing/2014/main" id="{3058DB37-7CBD-41F1-B622-72982A23E4EF}"/>
              </a:ext>
            </a:extLst>
          </p:cNvPr>
          <p:cNvSpPr txBox="1"/>
          <p:nvPr/>
        </p:nvSpPr>
        <p:spPr>
          <a:xfrm>
            <a:off x="414000" y="1045863"/>
            <a:ext cx="2810394" cy="2364430"/>
          </a:xfrm>
          <a:prstGeom prst="rect">
            <a:avLst/>
          </a:prstGeom>
          <a:noFill/>
        </p:spPr>
        <p:txBody>
          <a:bodyPr wrap="square" lIns="0" tIns="0" rIns="0" bIns="0" rtlCol="0">
            <a:spAutoFit/>
          </a:bodyPr>
          <a:lstStyle/>
          <a:p>
            <a:pPr>
              <a:spcAft>
                <a:spcPts val="500"/>
              </a:spcAft>
            </a:pPr>
            <a:r>
              <a:rPr lang="en-US" sz="1200" dirty="0"/>
              <a:t>	--"Given a list of cities and the distances between each pair of cities, what is the shortest possible route that visits each city and returns to the origin city?“</a:t>
            </a:r>
          </a:p>
          <a:p>
            <a:pPr>
              <a:spcAft>
                <a:spcPts val="500"/>
              </a:spcAft>
            </a:pPr>
            <a:endParaRPr lang="en-US" sz="1200" dirty="0"/>
          </a:p>
          <a:p>
            <a:pPr>
              <a:lnSpc>
                <a:spcPct val="110000"/>
              </a:lnSpc>
              <a:spcAft>
                <a:spcPts val="500"/>
              </a:spcAft>
            </a:pPr>
            <a:r>
              <a:rPr lang="en-US" sz="1200" dirty="0"/>
              <a:t>The traveling salesman problem </a:t>
            </a:r>
            <a:r>
              <a:rPr lang="en-US" sz="1200" dirty="0">
                <a:solidFill>
                  <a:srgbClr val="FF0000"/>
                </a:solidFill>
              </a:rPr>
              <a:t>is one of the most intensively studied problems</a:t>
            </a:r>
            <a:r>
              <a:rPr lang="en-US" sz="1200" dirty="0"/>
              <a:t> in computational mathematics.</a:t>
            </a:r>
          </a:p>
          <a:p>
            <a:pPr>
              <a:lnSpc>
                <a:spcPct val="110000"/>
              </a:lnSpc>
              <a:spcAft>
                <a:spcPts val="500"/>
              </a:spcAft>
            </a:pPr>
            <a:endParaRPr lang="en-US" sz="1200" dirty="0"/>
          </a:p>
          <a:p>
            <a:pPr>
              <a:lnSpc>
                <a:spcPct val="110000"/>
              </a:lnSpc>
              <a:spcAft>
                <a:spcPts val="500"/>
              </a:spcAft>
            </a:pPr>
            <a:endParaRPr lang="en-US" sz="1200" dirty="0"/>
          </a:p>
        </p:txBody>
      </p:sp>
      <p:pic>
        <p:nvPicPr>
          <p:cNvPr id="3074" name="Picture 2" descr="Image result for traveling salesman problem">
            <a:extLst>
              <a:ext uri="{FF2B5EF4-FFF2-40B4-BE49-F238E27FC236}">
                <a16:creationId xmlns:a16="http://schemas.microsoft.com/office/drawing/2014/main" id="{D5E38C4B-1919-4E1A-89D6-3D0F8F819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338" y="1045863"/>
            <a:ext cx="42386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5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3BC0-9C8C-4814-9168-13917EE54459}"/>
              </a:ext>
            </a:extLst>
          </p:cNvPr>
          <p:cNvSpPr>
            <a:spLocks noGrp="1"/>
          </p:cNvSpPr>
          <p:nvPr>
            <p:ph type="title"/>
          </p:nvPr>
        </p:nvSpPr>
        <p:spPr/>
        <p:txBody>
          <a:bodyPr/>
          <a:lstStyle/>
          <a:p>
            <a:r>
              <a:rPr lang="en-US" dirty="0"/>
              <a:t>Solving The Traveling Salesman Problem Using </a:t>
            </a:r>
            <a:r>
              <a:rPr lang="en-US" dirty="0" err="1"/>
              <a:t>Christofides</a:t>
            </a:r>
            <a:r>
              <a:rPr lang="en-US" dirty="0"/>
              <a:t> Algorithm</a:t>
            </a:r>
          </a:p>
        </p:txBody>
      </p:sp>
      <p:sp>
        <p:nvSpPr>
          <p:cNvPr id="3" name="Footer Placeholder 2">
            <a:extLst>
              <a:ext uri="{FF2B5EF4-FFF2-40B4-BE49-F238E27FC236}">
                <a16:creationId xmlns:a16="http://schemas.microsoft.com/office/drawing/2014/main" id="{05FC02DA-4CC0-4907-9834-F1CBF8F44809}"/>
              </a:ext>
            </a:extLst>
          </p:cNvPr>
          <p:cNvSpPr>
            <a:spLocks noGrp="1"/>
          </p:cNvSpPr>
          <p:nvPr>
            <p:ph type="ftr" sz="quarter" idx="3"/>
          </p:nvPr>
        </p:nvSpPr>
        <p:spPr/>
        <p:txBody>
          <a:bodyPr/>
          <a:lstStyle/>
          <a:p>
            <a:r>
              <a:rPr lang="en-US"/>
              <a:t>Presentation title | Location | xx Month 20xx</a:t>
            </a:r>
            <a:endParaRPr lang="en-US" dirty="0"/>
          </a:p>
        </p:txBody>
      </p:sp>
      <p:sp>
        <p:nvSpPr>
          <p:cNvPr id="4" name="TextBox 3">
            <a:extLst>
              <a:ext uri="{FF2B5EF4-FFF2-40B4-BE49-F238E27FC236}">
                <a16:creationId xmlns:a16="http://schemas.microsoft.com/office/drawing/2014/main" id="{09AA4B4D-5365-41C5-BC1C-F9F92A363F51}"/>
              </a:ext>
            </a:extLst>
          </p:cNvPr>
          <p:cNvSpPr txBox="1"/>
          <p:nvPr/>
        </p:nvSpPr>
        <p:spPr>
          <a:xfrm>
            <a:off x="414000" y="962168"/>
            <a:ext cx="3501508" cy="3427670"/>
          </a:xfrm>
          <a:prstGeom prst="rect">
            <a:avLst/>
          </a:prstGeom>
          <a:noFill/>
        </p:spPr>
        <p:txBody>
          <a:bodyPr wrap="square" lIns="0" tIns="0" rIns="0" bIns="0" rtlCol="0">
            <a:spAutoFit/>
          </a:bodyPr>
          <a:lstStyle/>
          <a:p>
            <a:pPr>
              <a:lnSpc>
                <a:spcPct val="110000"/>
              </a:lnSpc>
              <a:spcAft>
                <a:spcPts val="500"/>
              </a:spcAft>
            </a:pPr>
            <a:r>
              <a:rPr lang="en-US" sz="1400" dirty="0"/>
              <a:t>The </a:t>
            </a:r>
            <a:r>
              <a:rPr lang="en-US" sz="1400" dirty="0" err="1">
                <a:solidFill>
                  <a:srgbClr val="FF0000"/>
                </a:solidFill>
              </a:rPr>
              <a:t>Christofides</a:t>
            </a:r>
            <a:r>
              <a:rPr lang="en-US" sz="1400" dirty="0">
                <a:solidFill>
                  <a:srgbClr val="FF0000"/>
                </a:solidFill>
              </a:rPr>
              <a:t> Algorithm </a:t>
            </a:r>
            <a:r>
              <a:rPr lang="en-US" sz="1400" dirty="0"/>
              <a:t>is an algorithm for finding approximate solutions to the Travelling Salesman problem, on instances where the distances within each point form a </a:t>
            </a:r>
            <a:r>
              <a:rPr lang="en-US" sz="1400" dirty="0">
                <a:solidFill>
                  <a:srgbClr val="FF0000"/>
                </a:solidFill>
              </a:rPr>
              <a:t>metric space</a:t>
            </a:r>
            <a:r>
              <a:rPr lang="en-US" sz="1400" dirty="0"/>
              <a:t>. It is an approximation algorithm that guarantees that its solutions will be within a factor of </a:t>
            </a:r>
            <a:r>
              <a:rPr lang="en-US" sz="1400" dirty="0">
                <a:solidFill>
                  <a:srgbClr val="FF0000"/>
                </a:solidFill>
              </a:rPr>
              <a:t>3/2 of the optimal solution length</a:t>
            </a:r>
            <a:r>
              <a:rPr lang="en-US" sz="1400" dirty="0"/>
              <a:t>.</a:t>
            </a:r>
          </a:p>
          <a:p>
            <a:pPr>
              <a:lnSpc>
                <a:spcPct val="110000"/>
              </a:lnSpc>
              <a:spcAft>
                <a:spcPts val="500"/>
              </a:spcAft>
            </a:pPr>
            <a:endParaRPr lang="en-US" sz="1400" dirty="0"/>
          </a:p>
          <a:p>
            <a:pPr>
              <a:lnSpc>
                <a:spcPct val="110000"/>
              </a:lnSpc>
              <a:spcAft>
                <a:spcPts val="500"/>
              </a:spcAft>
            </a:pPr>
            <a:r>
              <a:rPr lang="en-US" sz="1400" dirty="0"/>
              <a:t>As of 2019, this is the </a:t>
            </a:r>
            <a:r>
              <a:rPr lang="en-US" sz="1400" dirty="0">
                <a:solidFill>
                  <a:srgbClr val="FF0000"/>
                </a:solidFill>
              </a:rPr>
              <a:t>best approximation ratio that has been proven for the traveling salesman problem</a:t>
            </a:r>
            <a:r>
              <a:rPr lang="en-US" sz="1400" dirty="0"/>
              <a:t> on general metric spaces, although better approximations are known for some special cases.</a:t>
            </a:r>
          </a:p>
        </p:txBody>
      </p:sp>
      <p:pic>
        <p:nvPicPr>
          <p:cNvPr id="5" name="Picture 4">
            <a:extLst>
              <a:ext uri="{FF2B5EF4-FFF2-40B4-BE49-F238E27FC236}">
                <a16:creationId xmlns:a16="http://schemas.microsoft.com/office/drawing/2014/main" id="{9B54579C-17DB-4885-A78B-903669A8D7D1}"/>
              </a:ext>
            </a:extLst>
          </p:cNvPr>
          <p:cNvPicPr>
            <a:picLocks noChangeAspect="1"/>
          </p:cNvPicPr>
          <p:nvPr/>
        </p:nvPicPr>
        <p:blipFill>
          <a:blip r:embed="rId2"/>
          <a:stretch>
            <a:fillRect/>
          </a:stretch>
        </p:blipFill>
        <p:spPr>
          <a:xfrm>
            <a:off x="4486253" y="1120725"/>
            <a:ext cx="4243747" cy="2831709"/>
          </a:xfrm>
          <a:prstGeom prst="rect">
            <a:avLst/>
          </a:prstGeom>
        </p:spPr>
      </p:pic>
    </p:spTree>
    <p:extLst>
      <p:ext uri="{BB962C8B-B14F-4D97-AF65-F5344CB8AC3E}">
        <p14:creationId xmlns:p14="http://schemas.microsoft.com/office/powerpoint/2010/main" val="330740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BA34-3334-49A8-8270-A5DD8111CA72}"/>
              </a:ext>
            </a:extLst>
          </p:cNvPr>
          <p:cNvSpPr>
            <a:spLocks noGrp="1"/>
          </p:cNvSpPr>
          <p:nvPr>
            <p:ph type="title"/>
          </p:nvPr>
        </p:nvSpPr>
        <p:spPr/>
        <p:txBody>
          <a:bodyPr/>
          <a:lstStyle/>
          <a:p>
            <a:r>
              <a:rPr lang="en-US" dirty="0"/>
              <a:t>Solving The Traveling Salesman Problem Using </a:t>
            </a:r>
            <a:r>
              <a:rPr lang="en-US" dirty="0" err="1"/>
              <a:t>Christofides</a:t>
            </a:r>
            <a:r>
              <a:rPr lang="en-US" dirty="0"/>
              <a:t> Algorithm</a:t>
            </a:r>
          </a:p>
        </p:txBody>
      </p:sp>
      <p:sp>
        <p:nvSpPr>
          <p:cNvPr id="3" name="Footer Placeholder 2">
            <a:extLst>
              <a:ext uri="{FF2B5EF4-FFF2-40B4-BE49-F238E27FC236}">
                <a16:creationId xmlns:a16="http://schemas.microsoft.com/office/drawing/2014/main" id="{FC90C75E-6E83-44A2-B6B2-7BA66ADEF1A8}"/>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5A593BEA-1EBC-4684-8915-B7F090AB659D}"/>
              </a:ext>
            </a:extLst>
          </p:cNvPr>
          <p:cNvPicPr>
            <a:picLocks noChangeAspect="1"/>
          </p:cNvPicPr>
          <p:nvPr/>
        </p:nvPicPr>
        <p:blipFill>
          <a:blip r:embed="rId2"/>
          <a:stretch>
            <a:fillRect/>
          </a:stretch>
        </p:blipFill>
        <p:spPr>
          <a:xfrm>
            <a:off x="573434" y="1191943"/>
            <a:ext cx="3585199" cy="2465657"/>
          </a:xfrm>
          <a:prstGeom prst="rect">
            <a:avLst/>
          </a:prstGeom>
        </p:spPr>
      </p:pic>
      <p:pic>
        <p:nvPicPr>
          <p:cNvPr id="5" name="Picture 4">
            <a:extLst>
              <a:ext uri="{FF2B5EF4-FFF2-40B4-BE49-F238E27FC236}">
                <a16:creationId xmlns:a16="http://schemas.microsoft.com/office/drawing/2014/main" id="{EEBC6A1B-0E81-488D-A0ED-0DDA6B57CF00}"/>
              </a:ext>
            </a:extLst>
          </p:cNvPr>
          <p:cNvPicPr>
            <a:picLocks noChangeAspect="1"/>
          </p:cNvPicPr>
          <p:nvPr/>
        </p:nvPicPr>
        <p:blipFill>
          <a:blip r:embed="rId3"/>
          <a:stretch>
            <a:fillRect/>
          </a:stretch>
        </p:blipFill>
        <p:spPr>
          <a:xfrm>
            <a:off x="4666392" y="1191944"/>
            <a:ext cx="3664615" cy="2465656"/>
          </a:xfrm>
          <a:prstGeom prst="rect">
            <a:avLst/>
          </a:prstGeom>
        </p:spPr>
      </p:pic>
    </p:spTree>
    <p:extLst>
      <p:ext uri="{BB962C8B-B14F-4D97-AF65-F5344CB8AC3E}">
        <p14:creationId xmlns:p14="http://schemas.microsoft.com/office/powerpoint/2010/main" val="2909696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9DB2-181D-4F1D-8132-BF1B92B131DA}"/>
              </a:ext>
            </a:extLst>
          </p:cNvPr>
          <p:cNvSpPr>
            <a:spLocks noGrp="1"/>
          </p:cNvSpPr>
          <p:nvPr>
            <p:ph type="title"/>
          </p:nvPr>
        </p:nvSpPr>
        <p:spPr/>
        <p:txBody>
          <a:bodyPr/>
          <a:lstStyle/>
          <a:p>
            <a:r>
              <a:rPr lang="en-US" dirty="0"/>
              <a:t>Solving The Traveling Salesman Problem Using </a:t>
            </a:r>
            <a:r>
              <a:rPr lang="en-US" dirty="0" err="1"/>
              <a:t>Christofides</a:t>
            </a:r>
            <a:r>
              <a:rPr lang="en-US" dirty="0"/>
              <a:t> Algorithm</a:t>
            </a:r>
          </a:p>
        </p:txBody>
      </p:sp>
      <p:sp>
        <p:nvSpPr>
          <p:cNvPr id="3" name="Footer Placeholder 2">
            <a:extLst>
              <a:ext uri="{FF2B5EF4-FFF2-40B4-BE49-F238E27FC236}">
                <a16:creationId xmlns:a16="http://schemas.microsoft.com/office/drawing/2014/main" id="{35F9D875-9B2B-4A71-A265-36D17ABC86A5}"/>
              </a:ext>
            </a:extLst>
          </p:cNvPr>
          <p:cNvSpPr>
            <a:spLocks noGrp="1"/>
          </p:cNvSpPr>
          <p:nvPr>
            <p:ph type="ftr" sz="quarter" idx="3"/>
          </p:nvPr>
        </p:nvSpPr>
        <p:spPr/>
        <p:txBody>
          <a:bodyPr/>
          <a:lstStyle/>
          <a:p>
            <a:r>
              <a:rPr lang="en-US"/>
              <a:t>Presentation title | Location | xx Month 20xx</a:t>
            </a:r>
            <a:endParaRPr lang="en-US" dirty="0"/>
          </a:p>
        </p:txBody>
      </p:sp>
      <p:pic>
        <p:nvPicPr>
          <p:cNvPr id="5" name="Picture 4">
            <a:extLst>
              <a:ext uri="{FF2B5EF4-FFF2-40B4-BE49-F238E27FC236}">
                <a16:creationId xmlns:a16="http://schemas.microsoft.com/office/drawing/2014/main" id="{50C1B728-BF6B-4DB4-86BF-05A524B3C0AE}"/>
              </a:ext>
            </a:extLst>
          </p:cNvPr>
          <p:cNvPicPr>
            <a:picLocks noChangeAspect="1"/>
          </p:cNvPicPr>
          <p:nvPr/>
        </p:nvPicPr>
        <p:blipFill>
          <a:blip r:embed="rId2"/>
          <a:stretch>
            <a:fillRect/>
          </a:stretch>
        </p:blipFill>
        <p:spPr>
          <a:xfrm>
            <a:off x="448160" y="1116440"/>
            <a:ext cx="3652865" cy="2836582"/>
          </a:xfrm>
          <a:prstGeom prst="rect">
            <a:avLst/>
          </a:prstGeom>
        </p:spPr>
      </p:pic>
      <p:pic>
        <p:nvPicPr>
          <p:cNvPr id="6" name="Picture 5">
            <a:extLst>
              <a:ext uri="{FF2B5EF4-FFF2-40B4-BE49-F238E27FC236}">
                <a16:creationId xmlns:a16="http://schemas.microsoft.com/office/drawing/2014/main" id="{D48035EA-03EB-49DA-9751-3012F525E2BE}"/>
              </a:ext>
            </a:extLst>
          </p:cNvPr>
          <p:cNvPicPr>
            <a:picLocks noChangeAspect="1"/>
          </p:cNvPicPr>
          <p:nvPr/>
        </p:nvPicPr>
        <p:blipFill>
          <a:blip r:embed="rId3"/>
          <a:stretch>
            <a:fillRect/>
          </a:stretch>
        </p:blipFill>
        <p:spPr>
          <a:xfrm>
            <a:off x="4792395" y="1122347"/>
            <a:ext cx="3733862" cy="2830676"/>
          </a:xfrm>
          <a:prstGeom prst="rect">
            <a:avLst/>
          </a:prstGeom>
        </p:spPr>
      </p:pic>
    </p:spTree>
    <p:extLst>
      <p:ext uri="{BB962C8B-B14F-4D97-AF65-F5344CB8AC3E}">
        <p14:creationId xmlns:p14="http://schemas.microsoft.com/office/powerpoint/2010/main" val="2653621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A878-A9C1-40A4-A55F-8EF799C0F63C}"/>
              </a:ext>
            </a:extLst>
          </p:cNvPr>
          <p:cNvSpPr>
            <a:spLocks noGrp="1"/>
          </p:cNvSpPr>
          <p:nvPr>
            <p:ph type="title"/>
          </p:nvPr>
        </p:nvSpPr>
        <p:spPr/>
        <p:txBody>
          <a:bodyPr/>
          <a:lstStyle/>
          <a:p>
            <a:r>
              <a:rPr lang="en-US" dirty="0"/>
              <a:t>Travel Time Matrix using OSRM Package</a:t>
            </a:r>
          </a:p>
        </p:txBody>
      </p:sp>
      <p:sp>
        <p:nvSpPr>
          <p:cNvPr id="3" name="Footer Placeholder 2">
            <a:extLst>
              <a:ext uri="{FF2B5EF4-FFF2-40B4-BE49-F238E27FC236}">
                <a16:creationId xmlns:a16="http://schemas.microsoft.com/office/drawing/2014/main" id="{F6807910-B5D4-47E5-B2CF-7B8A655090C3}"/>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44A5801F-5A9E-4633-A4C1-C46B05015C21}"/>
              </a:ext>
            </a:extLst>
          </p:cNvPr>
          <p:cNvPicPr>
            <a:picLocks noChangeAspect="1"/>
          </p:cNvPicPr>
          <p:nvPr/>
        </p:nvPicPr>
        <p:blipFill>
          <a:blip r:embed="rId2"/>
          <a:stretch>
            <a:fillRect/>
          </a:stretch>
        </p:blipFill>
        <p:spPr>
          <a:xfrm>
            <a:off x="4292228" y="922607"/>
            <a:ext cx="3646873" cy="852202"/>
          </a:xfrm>
          <a:prstGeom prst="rect">
            <a:avLst/>
          </a:prstGeom>
        </p:spPr>
      </p:pic>
      <p:pic>
        <p:nvPicPr>
          <p:cNvPr id="5" name="Picture 4">
            <a:extLst>
              <a:ext uri="{FF2B5EF4-FFF2-40B4-BE49-F238E27FC236}">
                <a16:creationId xmlns:a16="http://schemas.microsoft.com/office/drawing/2014/main" id="{FC5D3C48-D3DF-44EF-A7DD-C13ECEFA5CC8}"/>
              </a:ext>
            </a:extLst>
          </p:cNvPr>
          <p:cNvPicPr>
            <a:picLocks noChangeAspect="1"/>
          </p:cNvPicPr>
          <p:nvPr/>
        </p:nvPicPr>
        <p:blipFill>
          <a:blip r:embed="rId3"/>
          <a:stretch>
            <a:fillRect/>
          </a:stretch>
        </p:blipFill>
        <p:spPr>
          <a:xfrm>
            <a:off x="4292228" y="1821701"/>
            <a:ext cx="4437772" cy="2513428"/>
          </a:xfrm>
          <a:prstGeom prst="rect">
            <a:avLst/>
          </a:prstGeom>
        </p:spPr>
      </p:pic>
      <p:sp>
        <p:nvSpPr>
          <p:cNvPr id="6" name="TextBox 5">
            <a:extLst>
              <a:ext uri="{FF2B5EF4-FFF2-40B4-BE49-F238E27FC236}">
                <a16:creationId xmlns:a16="http://schemas.microsoft.com/office/drawing/2014/main" id="{54E2E7EA-8AC5-428E-B2AD-E3BCE552FE64}"/>
              </a:ext>
            </a:extLst>
          </p:cNvPr>
          <p:cNvSpPr txBox="1"/>
          <p:nvPr/>
        </p:nvSpPr>
        <p:spPr>
          <a:xfrm>
            <a:off x="414000" y="1114930"/>
            <a:ext cx="3107612" cy="2716706"/>
          </a:xfrm>
          <a:prstGeom prst="rect">
            <a:avLst/>
          </a:prstGeom>
          <a:noFill/>
        </p:spPr>
        <p:txBody>
          <a:bodyPr wrap="square" lIns="0" tIns="0" rIns="0" bIns="0" rtlCol="0">
            <a:spAutoFit/>
          </a:bodyPr>
          <a:lstStyle/>
          <a:p>
            <a:pPr>
              <a:lnSpc>
                <a:spcPct val="110000"/>
              </a:lnSpc>
              <a:spcAft>
                <a:spcPts val="500"/>
              </a:spcAft>
            </a:pPr>
            <a:r>
              <a:rPr lang="en-US" sz="1400" dirty="0"/>
              <a:t>Instead of using X,Y coordinates to calculate Euclidean distance(Direct line distance) or Haversine distance(Direct distance integrated with the curvature of earth), OSRM package is used to generate the Travel Time Matrix</a:t>
            </a:r>
          </a:p>
          <a:p>
            <a:pPr>
              <a:lnSpc>
                <a:spcPct val="110000"/>
              </a:lnSpc>
              <a:spcAft>
                <a:spcPts val="500"/>
              </a:spcAft>
            </a:pPr>
            <a:endParaRPr lang="en-US" sz="1400" dirty="0"/>
          </a:p>
          <a:p>
            <a:pPr>
              <a:lnSpc>
                <a:spcPct val="110000"/>
              </a:lnSpc>
              <a:spcAft>
                <a:spcPts val="500"/>
              </a:spcAft>
            </a:pPr>
            <a:r>
              <a:rPr lang="en-US" sz="1400" dirty="0"/>
              <a:t>OSRM is a </a:t>
            </a:r>
            <a:r>
              <a:rPr lang="en-US" sz="1400" dirty="0">
                <a:solidFill>
                  <a:srgbClr val="FF0000"/>
                </a:solidFill>
              </a:rPr>
              <a:t>routing service based on OpenStreetMap data</a:t>
            </a:r>
            <a:r>
              <a:rPr lang="en-US" sz="1400" dirty="0"/>
              <a:t>. This package allows to compute travel time between points and travel time matrices.</a:t>
            </a:r>
          </a:p>
        </p:txBody>
      </p:sp>
    </p:spTree>
    <p:extLst>
      <p:ext uri="{BB962C8B-B14F-4D97-AF65-F5344CB8AC3E}">
        <p14:creationId xmlns:p14="http://schemas.microsoft.com/office/powerpoint/2010/main" val="414982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1A1C-2686-458E-98AD-6B0368876D81}"/>
              </a:ext>
            </a:extLst>
          </p:cNvPr>
          <p:cNvSpPr>
            <a:spLocks noGrp="1"/>
          </p:cNvSpPr>
          <p:nvPr>
            <p:ph type="title"/>
          </p:nvPr>
        </p:nvSpPr>
        <p:spPr/>
        <p:txBody>
          <a:bodyPr/>
          <a:lstStyle/>
          <a:p>
            <a:r>
              <a:rPr lang="en-US" dirty="0"/>
              <a:t>Generate Distance Matrix from Travel Time Matrix</a:t>
            </a:r>
          </a:p>
        </p:txBody>
      </p:sp>
      <p:sp>
        <p:nvSpPr>
          <p:cNvPr id="3" name="Footer Placeholder 2">
            <a:extLst>
              <a:ext uri="{FF2B5EF4-FFF2-40B4-BE49-F238E27FC236}">
                <a16:creationId xmlns:a16="http://schemas.microsoft.com/office/drawing/2014/main" id="{09F57693-BD92-40B1-A974-B08A7A818487}"/>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274A9BA2-874E-49C2-89C5-38C8F21BD9BF}"/>
              </a:ext>
            </a:extLst>
          </p:cNvPr>
          <p:cNvPicPr>
            <a:picLocks noChangeAspect="1"/>
          </p:cNvPicPr>
          <p:nvPr/>
        </p:nvPicPr>
        <p:blipFill>
          <a:blip r:embed="rId2"/>
          <a:stretch>
            <a:fillRect/>
          </a:stretch>
        </p:blipFill>
        <p:spPr>
          <a:xfrm>
            <a:off x="3848511" y="946313"/>
            <a:ext cx="4881489" cy="1082186"/>
          </a:xfrm>
          <a:prstGeom prst="rect">
            <a:avLst/>
          </a:prstGeom>
        </p:spPr>
      </p:pic>
      <p:pic>
        <p:nvPicPr>
          <p:cNvPr id="5" name="Picture 4">
            <a:extLst>
              <a:ext uri="{FF2B5EF4-FFF2-40B4-BE49-F238E27FC236}">
                <a16:creationId xmlns:a16="http://schemas.microsoft.com/office/drawing/2014/main" id="{7B693029-1910-478F-8221-CCB3DCD002AB}"/>
              </a:ext>
            </a:extLst>
          </p:cNvPr>
          <p:cNvPicPr>
            <a:picLocks noChangeAspect="1"/>
          </p:cNvPicPr>
          <p:nvPr/>
        </p:nvPicPr>
        <p:blipFill>
          <a:blip r:embed="rId3"/>
          <a:stretch>
            <a:fillRect/>
          </a:stretch>
        </p:blipFill>
        <p:spPr>
          <a:xfrm>
            <a:off x="3848510" y="2069801"/>
            <a:ext cx="4881489" cy="2282296"/>
          </a:xfrm>
          <a:prstGeom prst="rect">
            <a:avLst/>
          </a:prstGeom>
        </p:spPr>
      </p:pic>
      <p:sp>
        <p:nvSpPr>
          <p:cNvPr id="8" name="TextBox 7">
            <a:extLst>
              <a:ext uri="{FF2B5EF4-FFF2-40B4-BE49-F238E27FC236}">
                <a16:creationId xmlns:a16="http://schemas.microsoft.com/office/drawing/2014/main" id="{3A696C30-0CE6-4A5C-ACB2-594B28C37B6A}"/>
              </a:ext>
            </a:extLst>
          </p:cNvPr>
          <p:cNvSpPr txBox="1"/>
          <p:nvPr/>
        </p:nvSpPr>
        <p:spPr>
          <a:xfrm>
            <a:off x="464234" y="1261402"/>
            <a:ext cx="2611901" cy="1333185"/>
          </a:xfrm>
          <a:prstGeom prst="rect">
            <a:avLst/>
          </a:prstGeom>
          <a:noFill/>
        </p:spPr>
        <p:txBody>
          <a:bodyPr wrap="square" lIns="0" tIns="0" rIns="0" bIns="0" rtlCol="0">
            <a:spAutoFit/>
          </a:bodyPr>
          <a:lstStyle/>
          <a:p>
            <a:pPr>
              <a:lnSpc>
                <a:spcPct val="110000"/>
              </a:lnSpc>
              <a:spcAft>
                <a:spcPts val="500"/>
              </a:spcAft>
            </a:pPr>
            <a:r>
              <a:rPr lang="en-US" sz="1600" dirty="0"/>
              <a:t>Distance Matrix is generated based on Travel time Matrix, where the average truck driving speed is assumed as: </a:t>
            </a:r>
            <a:r>
              <a:rPr lang="en-US" sz="1600" dirty="0">
                <a:solidFill>
                  <a:srgbClr val="FF0000"/>
                </a:solidFill>
              </a:rPr>
              <a:t>55mph</a:t>
            </a:r>
          </a:p>
        </p:txBody>
      </p:sp>
      <p:cxnSp>
        <p:nvCxnSpPr>
          <p:cNvPr id="10" name="Straight Arrow Connector 9">
            <a:extLst>
              <a:ext uri="{FF2B5EF4-FFF2-40B4-BE49-F238E27FC236}">
                <a16:creationId xmlns:a16="http://schemas.microsoft.com/office/drawing/2014/main" id="{A3639D70-50F0-4E85-AE0C-A727602DF2B4}"/>
              </a:ext>
            </a:extLst>
          </p:cNvPr>
          <p:cNvCxnSpPr/>
          <p:nvPr/>
        </p:nvCxnSpPr>
        <p:spPr bwMode="auto">
          <a:xfrm flipV="1">
            <a:off x="1505243" y="1636542"/>
            <a:ext cx="7066671" cy="862818"/>
          </a:xfrm>
          <a:prstGeom prst="straightConnector1">
            <a:avLst/>
          </a:prstGeom>
          <a:ln>
            <a:headEnd type="non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335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0228-1249-4FE3-8CB8-29D10BBE2925}"/>
              </a:ext>
            </a:extLst>
          </p:cNvPr>
          <p:cNvSpPr>
            <a:spLocks noGrp="1"/>
          </p:cNvSpPr>
          <p:nvPr>
            <p:ph type="title"/>
          </p:nvPr>
        </p:nvSpPr>
        <p:spPr/>
        <p:txBody>
          <a:bodyPr/>
          <a:lstStyle/>
          <a:p>
            <a:r>
              <a:rPr lang="en-US" dirty="0"/>
              <a:t>Define </a:t>
            </a:r>
            <a:r>
              <a:rPr lang="en-US" dirty="0" err="1"/>
              <a:t>Christofides</a:t>
            </a:r>
            <a:r>
              <a:rPr lang="en-US" dirty="0"/>
              <a:t> Algorithm Function</a:t>
            </a:r>
          </a:p>
        </p:txBody>
      </p:sp>
      <p:sp>
        <p:nvSpPr>
          <p:cNvPr id="3" name="Footer Placeholder 2">
            <a:extLst>
              <a:ext uri="{FF2B5EF4-FFF2-40B4-BE49-F238E27FC236}">
                <a16:creationId xmlns:a16="http://schemas.microsoft.com/office/drawing/2014/main" id="{7AD548A5-75C2-43D5-B785-C548840F5268}"/>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F888B0EC-0B1A-44E1-B3B9-EDC9495696AB}"/>
              </a:ext>
            </a:extLst>
          </p:cNvPr>
          <p:cNvPicPr>
            <a:picLocks noChangeAspect="1"/>
          </p:cNvPicPr>
          <p:nvPr/>
        </p:nvPicPr>
        <p:blipFill>
          <a:blip r:embed="rId2"/>
          <a:stretch>
            <a:fillRect/>
          </a:stretch>
        </p:blipFill>
        <p:spPr>
          <a:xfrm>
            <a:off x="414001" y="953541"/>
            <a:ext cx="3182640" cy="3494808"/>
          </a:xfrm>
          <a:prstGeom prst="rect">
            <a:avLst/>
          </a:prstGeom>
        </p:spPr>
      </p:pic>
      <p:pic>
        <p:nvPicPr>
          <p:cNvPr id="5" name="Picture 4">
            <a:extLst>
              <a:ext uri="{FF2B5EF4-FFF2-40B4-BE49-F238E27FC236}">
                <a16:creationId xmlns:a16="http://schemas.microsoft.com/office/drawing/2014/main" id="{BF007F0B-D224-49A1-B6E1-067FA9429147}"/>
              </a:ext>
            </a:extLst>
          </p:cNvPr>
          <p:cNvPicPr>
            <a:picLocks noChangeAspect="1"/>
          </p:cNvPicPr>
          <p:nvPr/>
        </p:nvPicPr>
        <p:blipFill>
          <a:blip r:embed="rId3"/>
          <a:stretch>
            <a:fillRect/>
          </a:stretch>
        </p:blipFill>
        <p:spPr>
          <a:xfrm>
            <a:off x="3662289" y="953542"/>
            <a:ext cx="2021612" cy="3494808"/>
          </a:xfrm>
          <a:prstGeom prst="rect">
            <a:avLst/>
          </a:prstGeom>
        </p:spPr>
      </p:pic>
      <p:pic>
        <p:nvPicPr>
          <p:cNvPr id="6" name="Picture 5">
            <a:extLst>
              <a:ext uri="{FF2B5EF4-FFF2-40B4-BE49-F238E27FC236}">
                <a16:creationId xmlns:a16="http://schemas.microsoft.com/office/drawing/2014/main" id="{0DF54189-C194-4A7B-9793-7CC5A65CDB10}"/>
              </a:ext>
            </a:extLst>
          </p:cNvPr>
          <p:cNvPicPr>
            <a:picLocks noChangeAspect="1"/>
          </p:cNvPicPr>
          <p:nvPr/>
        </p:nvPicPr>
        <p:blipFill>
          <a:blip r:embed="rId4"/>
          <a:stretch>
            <a:fillRect/>
          </a:stretch>
        </p:blipFill>
        <p:spPr>
          <a:xfrm>
            <a:off x="5749549" y="953541"/>
            <a:ext cx="2319343" cy="3494808"/>
          </a:xfrm>
          <a:prstGeom prst="rect">
            <a:avLst/>
          </a:prstGeom>
        </p:spPr>
      </p:pic>
    </p:spTree>
    <p:extLst>
      <p:ext uri="{BB962C8B-B14F-4D97-AF65-F5344CB8AC3E}">
        <p14:creationId xmlns:p14="http://schemas.microsoft.com/office/powerpoint/2010/main" val="277293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FD77-FDBE-4A0F-AD3A-39CA5828C610}"/>
              </a:ext>
            </a:extLst>
          </p:cNvPr>
          <p:cNvSpPr>
            <a:spLocks noGrp="1"/>
          </p:cNvSpPr>
          <p:nvPr>
            <p:ph type="title"/>
          </p:nvPr>
        </p:nvSpPr>
        <p:spPr/>
        <p:txBody>
          <a:bodyPr/>
          <a:lstStyle/>
          <a:p>
            <a:r>
              <a:rPr lang="en-US" dirty="0"/>
              <a:t>Solving Traveling Salesman Problem using </a:t>
            </a:r>
            <a:r>
              <a:rPr lang="en-US" dirty="0" err="1"/>
              <a:t>Christofides</a:t>
            </a:r>
            <a:r>
              <a:rPr lang="en-US" dirty="0"/>
              <a:t> Algorithm </a:t>
            </a:r>
          </a:p>
        </p:txBody>
      </p:sp>
      <p:sp>
        <p:nvSpPr>
          <p:cNvPr id="3" name="Footer Placeholder 2">
            <a:extLst>
              <a:ext uri="{FF2B5EF4-FFF2-40B4-BE49-F238E27FC236}">
                <a16:creationId xmlns:a16="http://schemas.microsoft.com/office/drawing/2014/main" id="{E2D9AAE7-2E76-4C96-BAD6-FEF084D99C84}"/>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4E45CD83-B434-48E2-B2A9-2F87B40BD9C0}"/>
              </a:ext>
            </a:extLst>
          </p:cNvPr>
          <p:cNvPicPr>
            <a:picLocks noChangeAspect="1"/>
          </p:cNvPicPr>
          <p:nvPr/>
        </p:nvPicPr>
        <p:blipFill>
          <a:blip r:embed="rId2"/>
          <a:stretch>
            <a:fillRect/>
          </a:stretch>
        </p:blipFill>
        <p:spPr>
          <a:xfrm>
            <a:off x="414000" y="987667"/>
            <a:ext cx="6752738" cy="30591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FD07634-D5CE-40DE-8735-4E40EBC6F146}"/>
                  </a:ext>
                </a:extLst>
              </p14:cNvPr>
              <p14:cNvContentPartPr/>
              <p14:nvPr/>
            </p14:nvContentPartPr>
            <p14:xfrm>
              <a:off x="2574148" y="3052468"/>
              <a:ext cx="703800" cy="19080"/>
            </p14:xfrm>
          </p:contentPart>
        </mc:Choice>
        <mc:Fallback xmlns="">
          <p:pic>
            <p:nvPicPr>
              <p:cNvPr id="6" name="Ink 5">
                <a:extLst>
                  <a:ext uri="{FF2B5EF4-FFF2-40B4-BE49-F238E27FC236}">
                    <a16:creationId xmlns:a16="http://schemas.microsoft.com/office/drawing/2014/main" id="{AFD07634-D5CE-40DE-8735-4E40EBC6F146}"/>
                  </a:ext>
                </a:extLst>
              </p:cNvPr>
              <p:cNvPicPr/>
              <p:nvPr/>
            </p:nvPicPr>
            <p:blipFill>
              <a:blip r:embed="rId4"/>
              <a:stretch>
                <a:fillRect/>
              </a:stretch>
            </p:blipFill>
            <p:spPr>
              <a:xfrm>
                <a:off x="2520148" y="2944468"/>
                <a:ext cx="811440" cy="234720"/>
              </a:xfrm>
              <a:prstGeom prst="rect">
                <a:avLst/>
              </a:prstGeom>
            </p:spPr>
          </p:pic>
        </mc:Fallback>
      </mc:AlternateContent>
    </p:spTree>
    <p:extLst>
      <p:ext uri="{BB962C8B-B14F-4D97-AF65-F5344CB8AC3E}">
        <p14:creationId xmlns:p14="http://schemas.microsoft.com/office/powerpoint/2010/main" val="248282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vert="horz" lIns="0" tIns="0" rIns="0" bIns="0" rtlCol="0" anchor="b">
            <a:noAutofit/>
          </a:bodyPr>
          <a:lstStyle/>
          <a:p>
            <a:r>
              <a:rPr lang="en-US" dirty="0"/>
              <a:t>Objective</a:t>
            </a:r>
          </a:p>
        </p:txBody>
      </p:sp>
      <p:sp>
        <p:nvSpPr>
          <p:cNvPr id="7" name="Fußzeilenplatzhalter 6"/>
          <p:cNvSpPr>
            <a:spLocks noGrp="1"/>
          </p:cNvSpPr>
          <p:nvPr>
            <p:ph type="ftr" sz="quarter" idx="3"/>
          </p:nvPr>
        </p:nvSpPr>
        <p:spPr/>
        <p:txBody>
          <a:bodyPr/>
          <a:lstStyle/>
          <a:p>
            <a:r>
              <a:rPr lang="en-US" altLang="en-US" dirty="0">
                <a:latin typeface="Verdana" pitchFamily="34" charset="0"/>
              </a:rPr>
              <a:t>Distribution Case Study </a:t>
            </a:r>
            <a:r>
              <a:rPr lang="en-US" dirty="0"/>
              <a:t>| NORAM | 2017</a:t>
            </a:r>
          </a:p>
        </p:txBody>
      </p:sp>
      <p:sp>
        <p:nvSpPr>
          <p:cNvPr id="15" name="Textplatzhalter 14"/>
          <p:cNvSpPr>
            <a:spLocks noGrp="1"/>
          </p:cNvSpPr>
          <p:nvPr>
            <p:ph type="body" sz="quarter" idx="11"/>
          </p:nvPr>
        </p:nvSpPr>
        <p:spPr/>
        <p:txBody>
          <a:bodyPr/>
          <a:lstStyle/>
          <a:p>
            <a:pPr marL="65088" indent="-7938"/>
            <a:r>
              <a:rPr lang="en-US" altLang="en-US" sz="1800" dirty="0">
                <a:latin typeface="+mj-lt"/>
              </a:rPr>
              <a:t>Design a proposal to provide distribution for retail stores in the Georgia market. The scope of the proposal in to receive, sort, and load trailers and deliver product to it's stores.</a:t>
            </a:r>
          </a:p>
          <a:p>
            <a:pPr marL="65088" indent="-7938"/>
            <a:endParaRPr lang="en-US" altLang="en-US" sz="1800" dirty="0">
              <a:latin typeface="+mj-lt"/>
            </a:endParaRPr>
          </a:p>
          <a:p>
            <a:pPr marL="65088" indent="-7938"/>
            <a:r>
              <a:rPr lang="en-US" altLang="en-US" sz="1800" dirty="0">
                <a:latin typeface="+mj-lt"/>
              </a:rPr>
              <a:t>Using the Shipment worksheet, Store locations worksheet and the assumptions slide answer the following questions.  </a:t>
            </a:r>
          </a:p>
        </p:txBody>
      </p:sp>
    </p:spTree>
    <p:extLst>
      <p:ext uri="{BB962C8B-B14F-4D97-AF65-F5344CB8AC3E}">
        <p14:creationId xmlns:p14="http://schemas.microsoft.com/office/powerpoint/2010/main" val="19427673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9F55-0E5E-477F-8C12-0BF4148D1874}"/>
              </a:ext>
            </a:extLst>
          </p:cNvPr>
          <p:cNvSpPr>
            <a:spLocks noGrp="1"/>
          </p:cNvSpPr>
          <p:nvPr>
            <p:ph type="title"/>
          </p:nvPr>
        </p:nvSpPr>
        <p:spPr/>
        <p:txBody>
          <a:bodyPr/>
          <a:lstStyle/>
          <a:p>
            <a:r>
              <a:rPr lang="en-US" dirty="0"/>
              <a:t>Display the Network</a:t>
            </a:r>
          </a:p>
        </p:txBody>
      </p:sp>
      <p:sp>
        <p:nvSpPr>
          <p:cNvPr id="3" name="Footer Placeholder 2">
            <a:extLst>
              <a:ext uri="{FF2B5EF4-FFF2-40B4-BE49-F238E27FC236}">
                <a16:creationId xmlns:a16="http://schemas.microsoft.com/office/drawing/2014/main" id="{C0E4488A-824E-4623-A2E5-5DB2BAA498B4}"/>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25A08B86-EAC9-4DB9-A357-7D7A54B93EA7}"/>
              </a:ext>
            </a:extLst>
          </p:cNvPr>
          <p:cNvPicPr>
            <a:picLocks noChangeAspect="1"/>
          </p:cNvPicPr>
          <p:nvPr/>
        </p:nvPicPr>
        <p:blipFill>
          <a:blip r:embed="rId2"/>
          <a:stretch>
            <a:fillRect/>
          </a:stretch>
        </p:blipFill>
        <p:spPr>
          <a:xfrm>
            <a:off x="414000" y="934037"/>
            <a:ext cx="3986443" cy="3412880"/>
          </a:xfrm>
          <a:prstGeom prst="rect">
            <a:avLst/>
          </a:prstGeom>
        </p:spPr>
      </p:pic>
      <p:pic>
        <p:nvPicPr>
          <p:cNvPr id="5" name="Picture 4">
            <a:extLst>
              <a:ext uri="{FF2B5EF4-FFF2-40B4-BE49-F238E27FC236}">
                <a16:creationId xmlns:a16="http://schemas.microsoft.com/office/drawing/2014/main" id="{967F341F-D5AD-4AB6-84FF-4C0143D227D5}"/>
              </a:ext>
            </a:extLst>
          </p:cNvPr>
          <p:cNvPicPr>
            <a:picLocks noChangeAspect="1"/>
          </p:cNvPicPr>
          <p:nvPr/>
        </p:nvPicPr>
        <p:blipFill>
          <a:blip r:embed="rId3"/>
          <a:stretch>
            <a:fillRect/>
          </a:stretch>
        </p:blipFill>
        <p:spPr>
          <a:xfrm>
            <a:off x="4400443" y="934037"/>
            <a:ext cx="2131913" cy="2020178"/>
          </a:xfrm>
          <a:prstGeom prst="rect">
            <a:avLst/>
          </a:prstGeom>
        </p:spPr>
      </p:pic>
      <p:pic>
        <p:nvPicPr>
          <p:cNvPr id="6" name="Picture 5">
            <a:extLst>
              <a:ext uri="{FF2B5EF4-FFF2-40B4-BE49-F238E27FC236}">
                <a16:creationId xmlns:a16="http://schemas.microsoft.com/office/drawing/2014/main" id="{3418E813-727B-40AD-8631-89F601B44459}"/>
              </a:ext>
            </a:extLst>
          </p:cNvPr>
          <p:cNvPicPr>
            <a:picLocks noChangeAspect="1"/>
          </p:cNvPicPr>
          <p:nvPr/>
        </p:nvPicPr>
        <p:blipFill>
          <a:blip r:embed="rId4"/>
          <a:stretch>
            <a:fillRect/>
          </a:stretch>
        </p:blipFill>
        <p:spPr>
          <a:xfrm>
            <a:off x="6977575" y="2577903"/>
            <a:ext cx="1688636" cy="1839792"/>
          </a:xfrm>
          <a:prstGeom prst="rect">
            <a:avLst/>
          </a:prstGeom>
        </p:spPr>
      </p:pic>
      <p:sp>
        <p:nvSpPr>
          <p:cNvPr id="7" name="TextBox 6">
            <a:extLst>
              <a:ext uri="{FF2B5EF4-FFF2-40B4-BE49-F238E27FC236}">
                <a16:creationId xmlns:a16="http://schemas.microsoft.com/office/drawing/2014/main" id="{194C2C2B-C0ED-4EB4-87E7-A83B1A0D2274}"/>
              </a:ext>
            </a:extLst>
          </p:cNvPr>
          <p:cNvSpPr txBox="1"/>
          <p:nvPr/>
        </p:nvSpPr>
        <p:spPr>
          <a:xfrm>
            <a:off x="6532356" y="1053173"/>
            <a:ext cx="1205458" cy="187424"/>
          </a:xfrm>
          <a:prstGeom prst="rect">
            <a:avLst/>
          </a:prstGeom>
          <a:noFill/>
        </p:spPr>
        <p:txBody>
          <a:bodyPr wrap="none" lIns="0" tIns="0" rIns="0" bIns="0" rtlCol="0">
            <a:spAutoFit/>
          </a:bodyPr>
          <a:lstStyle/>
          <a:p>
            <a:pPr>
              <a:lnSpc>
                <a:spcPct val="110000"/>
              </a:lnSpc>
              <a:spcAft>
                <a:spcPts val="500"/>
              </a:spcAft>
            </a:pPr>
            <a:r>
              <a:rPr lang="en-US" sz="1200" dirty="0"/>
              <a:t>TPS in State Map</a:t>
            </a:r>
          </a:p>
        </p:txBody>
      </p:sp>
      <p:sp>
        <p:nvSpPr>
          <p:cNvPr id="8" name="TextBox 7">
            <a:extLst>
              <a:ext uri="{FF2B5EF4-FFF2-40B4-BE49-F238E27FC236}">
                <a16:creationId xmlns:a16="http://schemas.microsoft.com/office/drawing/2014/main" id="{34F7E6C9-404F-48C9-8E59-388CEBD60D45}"/>
              </a:ext>
            </a:extLst>
          </p:cNvPr>
          <p:cNvSpPr txBox="1"/>
          <p:nvPr/>
        </p:nvSpPr>
        <p:spPr>
          <a:xfrm>
            <a:off x="5732843" y="4022039"/>
            <a:ext cx="1332096" cy="187424"/>
          </a:xfrm>
          <a:prstGeom prst="rect">
            <a:avLst/>
          </a:prstGeom>
          <a:noFill/>
        </p:spPr>
        <p:txBody>
          <a:bodyPr wrap="none" lIns="0" tIns="0" rIns="0" bIns="0" rtlCol="0">
            <a:spAutoFit/>
          </a:bodyPr>
          <a:lstStyle/>
          <a:p>
            <a:pPr>
              <a:lnSpc>
                <a:spcPct val="110000"/>
              </a:lnSpc>
              <a:spcAft>
                <a:spcPts val="500"/>
              </a:spcAft>
            </a:pPr>
            <a:r>
              <a:rPr lang="en-US" sz="1200" dirty="0"/>
              <a:t>TPS in County Map</a:t>
            </a:r>
          </a:p>
        </p:txBody>
      </p:sp>
      <p:sp>
        <p:nvSpPr>
          <p:cNvPr id="9" name="TextBox 8">
            <a:extLst>
              <a:ext uri="{FF2B5EF4-FFF2-40B4-BE49-F238E27FC236}">
                <a16:creationId xmlns:a16="http://schemas.microsoft.com/office/drawing/2014/main" id="{D8CA7126-39E9-460C-890E-F59E4EA6920D}"/>
              </a:ext>
            </a:extLst>
          </p:cNvPr>
          <p:cNvSpPr txBox="1"/>
          <p:nvPr/>
        </p:nvSpPr>
        <p:spPr>
          <a:xfrm>
            <a:off x="6766560" y="1745223"/>
            <a:ext cx="1261403" cy="597536"/>
          </a:xfrm>
          <a:prstGeom prst="rect">
            <a:avLst/>
          </a:prstGeom>
          <a:noFill/>
        </p:spPr>
        <p:txBody>
          <a:bodyPr wrap="square" lIns="0" tIns="0" rIns="0" bIns="0" rtlCol="0">
            <a:spAutoFit/>
          </a:bodyPr>
          <a:lstStyle/>
          <a:p>
            <a:pPr>
              <a:lnSpc>
                <a:spcPct val="110000"/>
              </a:lnSpc>
              <a:spcAft>
                <a:spcPts val="500"/>
              </a:spcAft>
            </a:pPr>
            <a:r>
              <a:rPr lang="en-US" sz="900" dirty="0"/>
              <a:t>Keep in mind that the lines in this network model only indicates the sequences of TSP</a:t>
            </a:r>
          </a:p>
        </p:txBody>
      </p:sp>
    </p:spTree>
    <p:extLst>
      <p:ext uri="{BB962C8B-B14F-4D97-AF65-F5344CB8AC3E}">
        <p14:creationId xmlns:p14="http://schemas.microsoft.com/office/powerpoint/2010/main" val="2417811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256D-1250-4602-BDE7-A532775B73E6}"/>
              </a:ext>
            </a:extLst>
          </p:cNvPr>
          <p:cNvSpPr>
            <a:spLocks noGrp="1"/>
          </p:cNvSpPr>
          <p:nvPr>
            <p:ph type="title"/>
          </p:nvPr>
        </p:nvSpPr>
        <p:spPr/>
        <p:txBody>
          <a:bodyPr/>
          <a:lstStyle/>
          <a:p>
            <a:r>
              <a:rPr lang="en-US" dirty="0"/>
              <a:t>Assign LTL to The Network</a:t>
            </a:r>
          </a:p>
        </p:txBody>
      </p:sp>
      <p:sp>
        <p:nvSpPr>
          <p:cNvPr id="3" name="Footer Placeholder 2">
            <a:extLst>
              <a:ext uri="{FF2B5EF4-FFF2-40B4-BE49-F238E27FC236}">
                <a16:creationId xmlns:a16="http://schemas.microsoft.com/office/drawing/2014/main" id="{F6259FBE-79D3-4929-BD89-1F4FC6F3E763}"/>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40FB153E-733F-4543-A238-B09F19770B3F}"/>
              </a:ext>
            </a:extLst>
          </p:cNvPr>
          <p:cNvPicPr>
            <a:picLocks noChangeAspect="1"/>
          </p:cNvPicPr>
          <p:nvPr/>
        </p:nvPicPr>
        <p:blipFill>
          <a:blip r:embed="rId2"/>
          <a:stretch>
            <a:fillRect/>
          </a:stretch>
        </p:blipFill>
        <p:spPr>
          <a:xfrm>
            <a:off x="3638843" y="957191"/>
            <a:ext cx="5091157" cy="3294651"/>
          </a:xfrm>
          <a:prstGeom prst="rect">
            <a:avLst/>
          </a:prstGeom>
        </p:spPr>
      </p:pic>
      <p:sp>
        <p:nvSpPr>
          <p:cNvPr id="5" name="TextBox 4">
            <a:extLst>
              <a:ext uri="{FF2B5EF4-FFF2-40B4-BE49-F238E27FC236}">
                <a16:creationId xmlns:a16="http://schemas.microsoft.com/office/drawing/2014/main" id="{D24F60DC-943F-48BB-B289-3F7D55C67E89}"/>
              </a:ext>
            </a:extLst>
          </p:cNvPr>
          <p:cNvSpPr txBox="1"/>
          <p:nvPr/>
        </p:nvSpPr>
        <p:spPr>
          <a:xfrm>
            <a:off x="581465" y="1261402"/>
            <a:ext cx="2757267" cy="3287760"/>
          </a:xfrm>
          <a:prstGeom prst="rect">
            <a:avLst/>
          </a:prstGeom>
          <a:noFill/>
        </p:spPr>
        <p:txBody>
          <a:bodyPr wrap="square" lIns="0" tIns="0" rIns="0" bIns="0" rtlCol="0">
            <a:spAutoFit/>
          </a:bodyPr>
          <a:lstStyle/>
          <a:p>
            <a:pPr>
              <a:lnSpc>
                <a:spcPct val="110000"/>
              </a:lnSpc>
              <a:spcAft>
                <a:spcPts val="500"/>
              </a:spcAft>
            </a:pPr>
            <a:r>
              <a:rPr lang="en-US" sz="1200" dirty="0"/>
              <a:t>In this case, multiple 53 foot trailers are assigned to split and to fulfill the TSP network, and each single trailer follows same constraints:</a:t>
            </a:r>
          </a:p>
          <a:p>
            <a:pPr marL="171450" indent="-171450">
              <a:lnSpc>
                <a:spcPct val="110000"/>
              </a:lnSpc>
              <a:spcAft>
                <a:spcPts val="500"/>
              </a:spcAft>
              <a:buFont typeface="Arial" panose="020B0604020202020204" pitchFamily="34" charset="0"/>
              <a:buChar char="•"/>
            </a:pPr>
            <a:r>
              <a:rPr lang="en-US" sz="1200" dirty="0"/>
              <a:t>The maximum load for each trailer is 45,000 </a:t>
            </a:r>
            <a:r>
              <a:rPr lang="en-US" sz="1200" dirty="0" err="1"/>
              <a:t>lbs</a:t>
            </a:r>
            <a:endParaRPr lang="en-US" sz="1200" dirty="0"/>
          </a:p>
          <a:p>
            <a:pPr marL="171450" indent="-171450">
              <a:lnSpc>
                <a:spcPct val="110000"/>
              </a:lnSpc>
              <a:spcAft>
                <a:spcPts val="500"/>
              </a:spcAft>
              <a:buFont typeface="Arial" panose="020B0604020202020204" pitchFamily="34" charset="0"/>
              <a:buChar char="•"/>
            </a:pPr>
            <a:r>
              <a:rPr lang="en-US" sz="1200" dirty="0"/>
              <a:t>The maximum number of pallets can be fitted per trailer is 26</a:t>
            </a:r>
          </a:p>
          <a:p>
            <a:pPr marL="171450" indent="-171450">
              <a:lnSpc>
                <a:spcPct val="110000"/>
              </a:lnSpc>
              <a:spcAft>
                <a:spcPts val="500"/>
              </a:spcAft>
              <a:buFont typeface="Arial" panose="020B0604020202020204" pitchFamily="34" charset="0"/>
              <a:buChar char="•"/>
            </a:pPr>
            <a:r>
              <a:rPr lang="en-US" sz="1200" dirty="0"/>
              <a:t>The maximum operation time is limited within 540 minutes which includes the driving time to fulfill the delivery, 30 minutes per stop, and time it takes to return from final delivery store back to the warehouse </a:t>
            </a:r>
          </a:p>
          <a:p>
            <a:pPr>
              <a:lnSpc>
                <a:spcPct val="110000"/>
              </a:lnSpc>
              <a:spcAft>
                <a:spcPts val="500"/>
              </a:spcAft>
            </a:pPr>
            <a:endParaRPr lang="en-US" sz="1200" dirty="0"/>
          </a:p>
        </p:txBody>
      </p:sp>
    </p:spTree>
    <p:extLst>
      <p:ext uri="{BB962C8B-B14F-4D97-AF65-F5344CB8AC3E}">
        <p14:creationId xmlns:p14="http://schemas.microsoft.com/office/powerpoint/2010/main" val="2510229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9A400-EC32-4079-A07B-42BFD03CDEFA}"/>
              </a:ext>
            </a:extLst>
          </p:cNvPr>
          <p:cNvSpPr>
            <a:spLocks noGrp="1"/>
          </p:cNvSpPr>
          <p:nvPr>
            <p:ph type="title"/>
          </p:nvPr>
        </p:nvSpPr>
        <p:spPr/>
        <p:txBody>
          <a:bodyPr/>
          <a:lstStyle/>
          <a:p>
            <a:r>
              <a:rPr lang="en-US" dirty="0"/>
              <a:t>Less Than Truck Load Assignment</a:t>
            </a:r>
          </a:p>
        </p:txBody>
      </p:sp>
      <p:sp>
        <p:nvSpPr>
          <p:cNvPr id="3" name="Footer Placeholder 2">
            <a:extLst>
              <a:ext uri="{FF2B5EF4-FFF2-40B4-BE49-F238E27FC236}">
                <a16:creationId xmlns:a16="http://schemas.microsoft.com/office/drawing/2014/main" id="{9D98B92F-D157-4F74-A3EA-07F19EF878B9}"/>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5914C4A2-D925-42BA-93B7-11A39FA645DB}"/>
              </a:ext>
            </a:extLst>
          </p:cNvPr>
          <p:cNvPicPr>
            <a:picLocks noChangeAspect="1"/>
          </p:cNvPicPr>
          <p:nvPr/>
        </p:nvPicPr>
        <p:blipFill>
          <a:blip r:embed="rId2"/>
          <a:stretch>
            <a:fillRect/>
          </a:stretch>
        </p:blipFill>
        <p:spPr>
          <a:xfrm>
            <a:off x="414000" y="1200441"/>
            <a:ext cx="5159152" cy="2920805"/>
          </a:xfrm>
          <a:prstGeom prst="rect">
            <a:avLst/>
          </a:prstGeom>
        </p:spPr>
      </p:pic>
      <p:sp>
        <p:nvSpPr>
          <p:cNvPr id="6" name="TextBox 5">
            <a:extLst>
              <a:ext uri="{FF2B5EF4-FFF2-40B4-BE49-F238E27FC236}">
                <a16:creationId xmlns:a16="http://schemas.microsoft.com/office/drawing/2014/main" id="{281DF48E-0954-4FEE-89FA-B636E622C409}"/>
              </a:ext>
            </a:extLst>
          </p:cNvPr>
          <p:cNvSpPr txBox="1"/>
          <p:nvPr/>
        </p:nvSpPr>
        <p:spPr>
          <a:xfrm>
            <a:off x="5927188" y="1256713"/>
            <a:ext cx="2907323" cy="1331326"/>
          </a:xfrm>
          <a:prstGeom prst="rect">
            <a:avLst/>
          </a:prstGeom>
          <a:noFill/>
        </p:spPr>
        <p:txBody>
          <a:bodyPr wrap="square" lIns="0" tIns="0" rIns="0" bIns="0" rtlCol="0">
            <a:spAutoFit/>
          </a:bodyPr>
          <a:lstStyle/>
          <a:p>
            <a:pPr marL="171450" indent="-171450">
              <a:lnSpc>
                <a:spcPct val="110000"/>
              </a:lnSpc>
              <a:spcAft>
                <a:spcPts val="500"/>
              </a:spcAft>
              <a:buFont typeface="Arial" panose="020B0604020202020204" pitchFamily="34" charset="0"/>
              <a:buChar char="•"/>
            </a:pPr>
            <a:r>
              <a:rPr lang="en-US" sz="1200" dirty="0"/>
              <a:t>Columns indicates the sequences of </a:t>
            </a:r>
            <a:r>
              <a:rPr lang="en-US" sz="1200" dirty="0" err="1"/>
              <a:t>store_ID</a:t>
            </a:r>
            <a:r>
              <a:rPr lang="en-US" sz="1200" dirty="0"/>
              <a:t> that TSP network cover.</a:t>
            </a:r>
          </a:p>
          <a:p>
            <a:pPr marL="171450" indent="-171450">
              <a:lnSpc>
                <a:spcPct val="110000"/>
              </a:lnSpc>
              <a:spcAft>
                <a:spcPts val="500"/>
              </a:spcAft>
              <a:buFont typeface="Arial" panose="020B0604020202020204" pitchFamily="34" charset="0"/>
              <a:buChar char="•"/>
            </a:pPr>
            <a:r>
              <a:rPr lang="en-US" sz="1200" dirty="0"/>
              <a:t>Rows indicates the fulfillment date</a:t>
            </a:r>
          </a:p>
          <a:p>
            <a:pPr marL="171450" indent="-171450">
              <a:lnSpc>
                <a:spcPct val="110000"/>
              </a:lnSpc>
              <a:spcAft>
                <a:spcPts val="500"/>
              </a:spcAft>
              <a:buFont typeface="Arial" panose="020B0604020202020204" pitchFamily="34" charset="0"/>
              <a:buChar char="•"/>
            </a:pPr>
            <a:r>
              <a:rPr lang="en-US" sz="1200" dirty="0"/>
              <a:t>Numeric number in each row indicates the </a:t>
            </a:r>
            <a:r>
              <a:rPr lang="en-US" sz="1200" dirty="0" err="1"/>
              <a:t>truck_ID</a:t>
            </a:r>
            <a:r>
              <a:rPr lang="en-US" sz="1200" dirty="0"/>
              <a:t> that is assigned to fulfill each </a:t>
            </a:r>
            <a:r>
              <a:rPr lang="en-US" sz="1200"/>
              <a:t>designated store  </a:t>
            </a:r>
            <a:endParaRPr lang="en-US" sz="1200" dirty="0"/>
          </a:p>
        </p:txBody>
      </p:sp>
    </p:spTree>
    <p:extLst>
      <p:ext uri="{BB962C8B-B14F-4D97-AF65-F5344CB8AC3E}">
        <p14:creationId xmlns:p14="http://schemas.microsoft.com/office/powerpoint/2010/main" val="106770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96F2-AD09-4953-8F4F-7FCC583B3FA8}"/>
              </a:ext>
            </a:extLst>
          </p:cNvPr>
          <p:cNvSpPr>
            <a:spLocks noGrp="1"/>
          </p:cNvSpPr>
          <p:nvPr>
            <p:ph type="title"/>
          </p:nvPr>
        </p:nvSpPr>
        <p:spPr>
          <a:xfrm>
            <a:off x="411162" y="478356"/>
            <a:ext cx="8316000" cy="615553"/>
          </a:xfrm>
        </p:spPr>
        <p:txBody>
          <a:bodyPr/>
          <a:lstStyle/>
          <a:p>
            <a:r>
              <a:rPr lang="en-US" dirty="0">
                <a:latin typeface="Verdana" pitchFamily="34" charset="0"/>
                <a:cs typeface="Arial" charset="0"/>
              </a:rPr>
              <a:t>What size of equipment should be used</a:t>
            </a:r>
            <a:br>
              <a:rPr lang="en-US" dirty="0">
                <a:latin typeface="Verdana" pitchFamily="34" charset="0"/>
              </a:rPr>
            </a:br>
            <a:endParaRPr lang="en-US" dirty="0"/>
          </a:p>
        </p:txBody>
      </p:sp>
      <p:sp>
        <p:nvSpPr>
          <p:cNvPr id="3" name="Footer Placeholder 2">
            <a:extLst>
              <a:ext uri="{FF2B5EF4-FFF2-40B4-BE49-F238E27FC236}">
                <a16:creationId xmlns:a16="http://schemas.microsoft.com/office/drawing/2014/main" id="{B8DB9F26-4BD3-4480-BAF2-519A938064B7}"/>
              </a:ext>
            </a:extLst>
          </p:cNvPr>
          <p:cNvSpPr>
            <a:spLocks noGrp="1"/>
          </p:cNvSpPr>
          <p:nvPr>
            <p:ph type="ftr" sz="quarter" idx="3"/>
          </p:nvPr>
        </p:nvSpPr>
        <p:spPr/>
        <p:txBody>
          <a:bodyPr/>
          <a:lstStyle/>
          <a:p>
            <a:r>
              <a:rPr lang="en-US" dirty="0"/>
              <a:t>Presentation title | Location | xx Month 20xx</a:t>
            </a:r>
          </a:p>
        </p:txBody>
      </p:sp>
      <p:sp>
        <p:nvSpPr>
          <p:cNvPr id="4" name="Text Placeholder 3">
            <a:extLst>
              <a:ext uri="{FF2B5EF4-FFF2-40B4-BE49-F238E27FC236}">
                <a16:creationId xmlns:a16="http://schemas.microsoft.com/office/drawing/2014/main" id="{349E3652-81D1-48C3-9BC7-7CFFA938AB91}"/>
              </a:ext>
            </a:extLst>
          </p:cNvPr>
          <p:cNvSpPr>
            <a:spLocks noGrp="1"/>
          </p:cNvSpPr>
          <p:nvPr>
            <p:ph type="body" sz="quarter" idx="11"/>
          </p:nvPr>
        </p:nvSpPr>
        <p:spPr>
          <a:xfrm>
            <a:off x="4425930" y="1046234"/>
            <a:ext cx="3318718" cy="3287591"/>
          </a:xfrm>
        </p:spPr>
        <p:txBody>
          <a:bodyPr/>
          <a:lstStyle/>
          <a:p>
            <a:r>
              <a:rPr lang="en-US" dirty="0"/>
              <a:t>Expected number of equipment needed from May 30</a:t>
            </a:r>
            <a:r>
              <a:rPr lang="en-US" baseline="30000" dirty="0"/>
              <a:t>th</a:t>
            </a:r>
            <a:r>
              <a:rPr lang="en-US" dirty="0"/>
              <a:t> to June 26th:</a:t>
            </a:r>
          </a:p>
          <a:p>
            <a:endParaRPr lang="en-US" dirty="0"/>
          </a:p>
          <a:p>
            <a:r>
              <a:rPr lang="en-US" dirty="0"/>
              <a:t>53 ft trailer: 10~12</a:t>
            </a:r>
          </a:p>
          <a:p>
            <a:endParaRPr lang="en-US" dirty="0"/>
          </a:p>
          <a:p>
            <a:endParaRPr lang="en-US" dirty="0"/>
          </a:p>
        </p:txBody>
      </p:sp>
      <p:pic>
        <p:nvPicPr>
          <p:cNvPr id="8" name="Picture 7">
            <a:extLst>
              <a:ext uri="{FF2B5EF4-FFF2-40B4-BE49-F238E27FC236}">
                <a16:creationId xmlns:a16="http://schemas.microsoft.com/office/drawing/2014/main" id="{CC8DA1EF-876A-453D-8255-F4F8568527DF}"/>
              </a:ext>
            </a:extLst>
          </p:cNvPr>
          <p:cNvPicPr>
            <a:picLocks noChangeAspect="1"/>
          </p:cNvPicPr>
          <p:nvPr/>
        </p:nvPicPr>
        <p:blipFill>
          <a:blip r:embed="rId2"/>
          <a:stretch>
            <a:fillRect/>
          </a:stretch>
        </p:blipFill>
        <p:spPr>
          <a:xfrm>
            <a:off x="6045180" y="1320744"/>
            <a:ext cx="2831535" cy="3039948"/>
          </a:xfrm>
          <a:prstGeom prst="rect">
            <a:avLst/>
          </a:prstGeom>
        </p:spPr>
      </p:pic>
      <p:pic>
        <p:nvPicPr>
          <p:cNvPr id="9" name="Picture 8">
            <a:extLst>
              <a:ext uri="{FF2B5EF4-FFF2-40B4-BE49-F238E27FC236}">
                <a16:creationId xmlns:a16="http://schemas.microsoft.com/office/drawing/2014/main" id="{16BA97D0-3BCB-4245-885D-BFC1073066A7}"/>
              </a:ext>
            </a:extLst>
          </p:cNvPr>
          <p:cNvPicPr>
            <a:picLocks noChangeAspect="1"/>
          </p:cNvPicPr>
          <p:nvPr/>
        </p:nvPicPr>
        <p:blipFill>
          <a:blip r:embed="rId3"/>
          <a:stretch>
            <a:fillRect/>
          </a:stretch>
        </p:blipFill>
        <p:spPr>
          <a:xfrm>
            <a:off x="411162" y="951838"/>
            <a:ext cx="3714169" cy="3476382"/>
          </a:xfrm>
          <a:prstGeom prst="rect">
            <a:avLst/>
          </a:prstGeom>
        </p:spPr>
      </p:pic>
    </p:spTree>
    <p:extLst>
      <p:ext uri="{BB962C8B-B14F-4D97-AF65-F5344CB8AC3E}">
        <p14:creationId xmlns:p14="http://schemas.microsoft.com/office/powerpoint/2010/main" val="357379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59DD-BA3D-4D04-A203-E3D9231330F5}"/>
              </a:ext>
            </a:extLst>
          </p:cNvPr>
          <p:cNvSpPr>
            <a:spLocks noGrp="1"/>
          </p:cNvSpPr>
          <p:nvPr>
            <p:ph type="title"/>
          </p:nvPr>
        </p:nvSpPr>
        <p:spPr/>
        <p:txBody>
          <a:bodyPr/>
          <a:lstStyle/>
          <a:p>
            <a:r>
              <a:rPr lang="en-US" dirty="0"/>
              <a:t>Truckload Driving/Working Time</a:t>
            </a:r>
          </a:p>
        </p:txBody>
      </p:sp>
      <p:sp>
        <p:nvSpPr>
          <p:cNvPr id="3" name="Footer Placeholder 2">
            <a:extLst>
              <a:ext uri="{FF2B5EF4-FFF2-40B4-BE49-F238E27FC236}">
                <a16:creationId xmlns:a16="http://schemas.microsoft.com/office/drawing/2014/main" id="{79BA9763-0ABD-47EE-8ED3-0589385FCAB0}"/>
              </a:ext>
            </a:extLst>
          </p:cNvPr>
          <p:cNvSpPr>
            <a:spLocks noGrp="1"/>
          </p:cNvSpPr>
          <p:nvPr>
            <p:ph type="ftr" sz="quarter" idx="3"/>
          </p:nvPr>
        </p:nvSpPr>
        <p:spPr/>
        <p:txBody>
          <a:bodyPr/>
          <a:lstStyle/>
          <a:p>
            <a:r>
              <a:rPr lang="en-US"/>
              <a:t>Presentation title | Location | xx Month 20xx</a:t>
            </a:r>
            <a:endParaRPr lang="en-US" dirty="0"/>
          </a:p>
        </p:txBody>
      </p:sp>
      <p:pic>
        <p:nvPicPr>
          <p:cNvPr id="5" name="Picture 4">
            <a:extLst>
              <a:ext uri="{FF2B5EF4-FFF2-40B4-BE49-F238E27FC236}">
                <a16:creationId xmlns:a16="http://schemas.microsoft.com/office/drawing/2014/main" id="{908A028B-0E99-4BA3-88C9-63F6EB7DF607}"/>
              </a:ext>
            </a:extLst>
          </p:cNvPr>
          <p:cNvPicPr>
            <a:picLocks noChangeAspect="1"/>
          </p:cNvPicPr>
          <p:nvPr/>
        </p:nvPicPr>
        <p:blipFill>
          <a:blip r:embed="rId2"/>
          <a:stretch>
            <a:fillRect/>
          </a:stretch>
        </p:blipFill>
        <p:spPr>
          <a:xfrm>
            <a:off x="414000" y="1026308"/>
            <a:ext cx="2563755" cy="1863412"/>
          </a:xfrm>
          <a:prstGeom prst="rect">
            <a:avLst/>
          </a:prstGeom>
        </p:spPr>
      </p:pic>
      <p:pic>
        <p:nvPicPr>
          <p:cNvPr id="6" name="Picture 5">
            <a:extLst>
              <a:ext uri="{FF2B5EF4-FFF2-40B4-BE49-F238E27FC236}">
                <a16:creationId xmlns:a16="http://schemas.microsoft.com/office/drawing/2014/main" id="{D67219F2-003D-4F19-8F8D-ABFC9BA6302E}"/>
              </a:ext>
            </a:extLst>
          </p:cNvPr>
          <p:cNvPicPr>
            <a:picLocks noChangeAspect="1"/>
          </p:cNvPicPr>
          <p:nvPr/>
        </p:nvPicPr>
        <p:blipFill>
          <a:blip r:embed="rId3"/>
          <a:stretch>
            <a:fillRect/>
          </a:stretch>
        </p:blipFill>
        <p:spPr>
          <a:xfrm>
            <a:off x="410587" y="3069756"/>
            <a:ext cx="2567167" cy="1214172"/>
          </a:xfrm>
          <a:prstGeom prst="rect">
            <a:avLst/>
          </a:prstGeom>
        </p:spPr>
      </p:pic>
      <p:pic>
        <p:nvPicPr>
          <p:cNvPr id="7" name="Picture 6">
            <a:extLst>
              <a:ext uri="{FF2B5EF4-FFF2-40B4-BE49-F238E27FC236}">
                <a16:creationId xmlns:a16="http://schemas.microsoft.com/office/drawing/2014/main" id="{582CC377-5339-41DA-841B-9689EF4B0C18}"/>
              </a:ext>
            </a:extLst>
          </p:cNvPr>
          <p:cNvPicPr>
            <a:picLocks noChangeAspect="1"/>
          </p:cNvPicPr>
          <p:nvPr/>
        </p:nvPicPr>
        <p:blipFill>
          <a:blip r:embed="rId4"/>
          <a:stretch>
            <a:fillRect/>
          </a:stretch>
        </p:blipFill>
        <p:spPr>
          <a:xfrm>
            <a:off x="4028049" y="1022102"/>
            <a:ext cx="3981158" cy="2408585"/>
          </a:xfrm>
          <a:prstGeom prst="rect">
            <a:avLst/>
          </a:prstGeom>
        </p:spPr>
      </p:pic>
      <p:sp>
        <p:nvSpPr>
          <p:cNvPr id="8" name="TextBox 7">
            <a:extLst>
              <a:ext uri="{FF2B5EF4-FFF2-40B4-BE49-F238E27FC236}">
                <a16:creationId xmlns:a16="http://schemas.microsoft.com/office/drawing/2014/main" id="{929D2A6F-9B00-4BFC-9845-D62C36258888}"/>
              </a:ext>
            </a:extLst>
          </p:cNvPr>
          <p:cNvSpPr txBox="1"/>
          <p:nvPr/>
        </p:nvSpPr>
        <p:spPr>
          <a:xfrm>
            <a:off x="4084320" y="3646339"/>
            <a:ext cx="4220308" cy="390556"/>
          </a:xfrm>
          <a:prstGeom prst="rect">
            <a:avLst/>
          </a:prstGeom>
          <a:noFill/>
        </p:spPr>
        <p:txBody>
          <a:bodyPr wrap="square" lIns="0" tIns="0" rIns="0" bIns="0" rtlCol="0">
            <a:spAutoFit/>
          </a:bodyPr>
          <a:lstStyle/>
          <a:p>
            <a:pPr>
              <a:lnSpc>
                <a:spcPct val="110000"/>
              </a:lnSpc>
              <a:spcAft>
                <a:spcPts val="500"/>
              </a:spcAft>
            </a:pPr>
            <a:r>
              <a:rPr lang="en-US" sz="1200" dirty="0">
                <a:solidFill>
                  <a:srgbClr val="FF0000"/>
                </a:solidFill>
              </a:rPr>
              <a:t>Notice:</a:t>
            </a:r>
            <a:r>
              <a:rPr lang="en-US" sz="1200" dirty="0"/>
              <a:t> Due to the 9 hours work time constraint, each 12 trailer has work time restricted under 540 minutes</a:t>
            </a:r>
          </a:p>
        </p:txBody>
      </p:sp>
    </p:spTree>
    <p:extLst>
      <p:ext uri="{BB962C8B-B14F-4D97-AF65-F5344CB8AC3E}">
        <p14:creationId xmlns:p14="http://schemas.microsoft.com/office/powerpoint/2010/main" val="353750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D36F-96CF-45B6-8D91-429065D0C139}"/>
              </a:ext>
            </a:extLst>
          </p:cNvPr>
          <p:cNvSpPr>
            <a:spLocks noGrp="1"/>
          </p:cNvSpPr>
          <p:nvPr>
            <p:ph type="title"/>
          </p:nvPr>
        </p:nvSpPr>
        <p:spPr/>
        <p:txBody>
          <a:bodyPr/>
          <a:lstStyle/>
          <a:p>
            <a:r>
              <a:rPr lang="en-US" dirty="0"/>
              <a:t>Double Check the Truckload Driving time with Google Map</a:t>
            </a:r>
          </a:p>
        </p:txBody>
      </p:sp>
      <p:sp>
        <p:nvSpPr>
          <p:cNvPr id="3" name="Footer Placeholder 2">
            <a:extLst>
              <a:ext uri="{FF2B5EF4-FFF2-40B4-BE49-F238E27FC236}">
                <a16:creationId xmlns:a16="http://schemas.microsoft.com/office/drawing/2014/main" id="{15610D71-4773-49E0-BA3E-57F42F3BB335}"/>
              </a:ext>
            </a:extLst>
          </p:cNvPr>
          <p:cNvSpPr>
            <a:spLocks noGrp="1"/>
          </p:cNvSpPr>
          <p:nvPr>
            <p:ph type="ftr" sz="quarter" idx="3"/>
          </p:nvPr>
        </p:nvSpPr>
        <p:spPr/>
        <p:txBody>
          <a:bodyPr/>
          <a:lstStyle/>
          <a:p>
            <a:r>
              <a:rPr lang="en-US"/>
              <a:t>Presentation title | Location | xx Month 20xx</a:t>
            </a:r>
          </a:p>
        </p:txBody>
      </p:sp>
      <p:pic>
        <p:nvPicPr>
          <p:cNvPr id="6" name="Picture 5">
            <a:extLst>
              <a:ext uri="{FF2B5EF4-FFF2-40B4-BE49-F238E27FC236}">
                <a16:creationId xmlns:a16="http://schemas.microsoft.com/office/drawing/2014/main" id="{14E261E2-1AB5-42A5-9BE7-62FA39D8F0C2}"/>
              </a:ext>
            </a:extLst>
          </p:cNvPr>
          <p:cNvPicPr>
            <a:picLocks noChangeAspect="1"/>
          </p:cNvPicPr>
          <p:nvPr/>
        </p:nvPicPr>
        <p:blipFill>
          <a:blip r:embed="rId2"/>
          <a:stretch>
            <a:fillRect/>
          </a:stretch>
        </p:blipFill>
        <p:spPr>
          <a:xfrm>
            <a:off x="148134" y="944783"/>
            <a:ext cx="5780587" cy="3356903"/>
          </a:xfrm>
          <a:prstGeom prst="rect">
            <a:avLst/>
          </a:prstGeom>
        </p:spPr>
      </p:pic>
      <p:pic>
        <p:nvPicPr>
          <p:cNvPr id="4" name="Picture 3">
            <a:extLst>
              <a:ext uri="{FF2B5EF4-FFF2-40B4-BE49-F238E27FC236}">
                <a16:creationId xmlns:a16="http://schemas.microsoft.com/office/drawing/2014/main" id="{45F7F8A7-27B7-46CD-9982-B8A53D97CD28}"/>
              </a:ext>
            </a:extLst>
          </p:cNvPr>
          <p:cNvPicPr>
            <a:picLocks noChangeAspect="1"/>
          </p:cNvPicPr>
          <p:nvPr/>
        </p:nvPicPr>
        <p:blipFill>
          <a:blip r:embed="rId3"/>
          <a:stretch>
            <a:fillRect/>
          </a:stretch>
        </p:blipFill>
        <p:spPr>
          <a:xfrm>
            <a:off x="6053358" y="944783"/>
            <a:ext cx="2781337" cy="1782751"/>
          </a:xfrm>
          <a:prstGeom prst="rect">
            <a:avLst/>
          </a:prstGeom>
        </p:spPr>
      </p:pic>
      <p:cxnSp>
        <p:nvCxnSpPr>
          <p:cNvPr id="8" name="Straight Arrow Connector 7">
            <a:extLst>
              <a:ext uri="{FF2B5EF4-FFF2-40B4-BE49-F238E27FC236}">
                <a16:creationId xmlns:a16="http://schemas.microsoft.com/office/drawing/2014/main" id="{AF863892-6FAF-4432-8514-7FA2DF8D8FE4}"/>
              </a:ext>
            </a:extLst>
          </p:cNvPr>
          <p:cNvCxnSpPr/>
          <p:nvPr/>
        </p:nvCxnSpPr>
        <p:spPr bwMode="auto">
          <a:xfrm flipV="1">
            <a:off x="4262511" y="1922585"/>
            <a:ext cx="2616591" cy="1772529"/>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86772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5553-210C-4239-AA5A-29B0FA25CD05}"/>
              </a:ext>
            </a:extLst>
          </p:cNvPr>
          <p:cNvSpPr>
            <a:spLocks noGrp="1"/>
          </p:cNvSpPr>
          <p:nvPr>
            <p:ph type="title"/>
          </p:nvPr>
        </p:nvSpPr>
        <p:spPr/>
        <p:txBody>
          <a:bodyPr/>
          <a:lstStyle/>
          <a:p>
            <a:r>
              <a:rPr lang="en-US" dirty="0"/>
              <a:t>Driving Distance Report</a:t>
            </a:r>
          </a:p>
        </p:txBody>
      </p:sp>
      <p:sp>
        <p:nvSpPr>
          <p:cNvPr id="3" name="Footer Placeholder 2">
            <a:extLst>
              <a:ext uri="{FF2B5EF4-FFF2-40B4-BE49-F238E27FC236}">
                <a16:creationId xmlns:a16="http://schemas.microsoft.com/office/drawing/2014/main" id="{836FF762-2DFC-404E-BAF9-0F32B507D898}"/>
              </a:ext>
            </a:extLst>
          </p:cNvPr>
          <p:cNvSpPr>
            <a:spLocks noGrp="1"/>
          </p:cNvSpPr>
          <p:nvPr>
            <p:ph type="ftr" sz="quarter" idx="3"/>
          </p:nvPr>
        </p:nvSpPr>
        <p:spPr/>
        <p:txBody>
          <a:bodyPr/>
          <a:lstStyle/>
          <a:p>
            <a:r>
              <a:rPr lang="en-US"/>
              <a:t>Presentation title | Location | xx Month 20xx</a:t>
            </a:r>
          </a:p>
        </p:txBody>
      </p:sp>
      <p:pic>
        <p:nvPicPr>
          <p:cNvPr id="6" name="Picture 5">
            <a:extLst>
              <a:ext uri="{FF2B5EF4-FFF2-40B4-BE49-F238E27FC236}">
                <a16:creationId xmlns:a16="http://schemas.microsoft.com/office/drawing/2014/main" id="{AB8EEF3C-760D-46F8-9846-7BECB20FA2EC}"/>
              </a:ext>
            </a:extLst>
          </p:cNvPr>
          <p:cNvPicPr>
            <a:picLocks noChangeAspect="1"/>
          </p:cNvPicPr>
          <p:nvPr/>
        </p:nvPicPr>
        <p:blipFill>
          <a:blip r:embed="rId2"/>
          <a:stretch>
            <a:fillRect/>
          </a:stretch>
        </p:blipFill>
        <p:spPr>
          <a:xfrm>
            <a:off x="412462" y="1093909"/>
            <a:ext cx="2414218" cy="1283531"/>
          </a:xfrm>
          <a:prstGeom prst="rect">
            <a:avLst/>
          </a:prstGeom>
        </p:spPr>
      </p:pic>
      <p:pic>
        <p:nvPicPr>
          <p:cNvPr id="7" name="Picture 6">
            <a:extLst>
              <a:ext uri="{FF2B5EF4-FFF2-40B4-BE49-F238E27FC236}">
                <a16:creationId xmlns:a16="http://schemas.microsoft.com/office/drawing/2014/main" id="{14572354-90CF-43AF-A651-8140922C3C32}"/>
              </a:ext>
            </a:extLst>
          </p:cNvPr>
          <p:cNvPicPr>
            <a:picLocks noChangeAspect="1"/>
          </p:cNvPicPr>
          <p:nvPr/>
        </p:nvPicPr>
        <p:blipFill>
          <a:blip r:embed="rId3"/>
          <a:stretch>
            <a:fillRect/>
          </a:stretch>
        </p:blipFill>
        <p:spPr>
          <a:xfrm>
            <a:off x="2888566" y="1093909"/>
            <a:ext cx="5917809" cy="3192942"/>
          </a:xfrm>
          <a:prstGeom prst="rect">
            <a:avLst/>
          </a:prstGeom>
        </p:spPr>
      </p:pic>
    </p:spTree>
    <p:extLst>
      <p:ext uri="{BB962C8B-B14F-4D97-AF65-F5344CB8AC3E}">
        <p14:creationId xmlns:p14="http://schemas.microsoft.com/office/powerpoint/2010/main" val="405901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4C11-6F0B-4A09-ACA4-476E0155D4ED}"/>
              </a:ext>
            </a:extLst>
          </p:cNvPr>
          <p:cNvSpPr>
            <a:spLocks noGrp="1"/>
          </p:cNvSpPr>
          <p:nvPr>
            <p:ph type="title"/>
          </p:nvPr>
        </p:nvSpPr>
        <p:spPr/>
        <p:txBody>
          <a:bodyPr/>
          <a:lstStyle/>
          <a:p>
            <a:r>
              <a:rPr lang="en-US" dirty="0"/>
              <a:t>The State of Fuel Economy in Trucking</a:t>
            </a:r>
          </a:p>
        </p:txBody>
      </p:sp>
      <p:sp>
        <p:nvSpPr>
          <p:cNvPr id="3" name="Footer Placeholder 2">
            <a:extLst>
              <a:ext uri="{FF2B5EF4-FFF2-40B4-BE49-F238E27FC236}">
                <a16:creationId xmlns:a16="http://schemas.microsoft.com/office/drawing/2014/main" id="{65D0981B-C438-4510-9611-38E6BF065DA3}"/>
              </a:ext>
            </a:extLst>
          </p:cNvPr>
          <p:cNvSpPr>
            <a:spLocks noGrp="1"/>
          </p:cNvSpPr>
          <p:nvPr>
            <p:ph type="ftr" sz="quarter" idx="3"/>
          </p:nvPr>
        </p:nvSpPr>
        <p:spPr/>
        <p:txBody>
          <a:bodyPr/>
          <a:lstStyle/>
          <a:p>
            <a:r>
              <a:rPr lang="en-US"/>
              <a:t>Presentation title | Location | xx Month 20xx</a:t>
            </a:r>
          </a:p>
        </p:txBody>
      </p:sp>
      <p:pic>
        <p:nvPicPr>
          <p:cNvPr id="6" name="Picture 5">
            <a:extLst>
              <a:ext uri="{FF2B5EF4-FFF2-40B4-BE49-F238E27FC236}">
                <a16:creationId xmlns:a16="http://schemas.microsoft.com/office/drawing/2014/main" id="{250CD842-E16B-43EC-A54C-A88AAB6B4C8A}"/>
              </a:ext>
            </a:extLst>
          </p:cNvPr>
          <p:cNvPicPr>
            <a:picLocks noChangeAspect="1"/>
          </p:cNvPicPr>
          <p:nvPr/>
        </p:nvPicPr>
        <p:blipFill>
          <a:blip r:embed="rId2"/>
          <a:stretch>
            <a:fillRect/>
          </a:stretch>
        </p:blipFill>
        <p:spPr>
          <a:xfrm>
            <a:off x="502481" y="1234559"/>
            <a:ext cx="2970601" cy="2305136"/>
          </a:xfrm>
          <a:prstGeom prst="rect">
            <a:avLst/>
          </a:prstGeom>
        </p:spPr>
      </p:pic>
      <p:sp>
        <p:nvSpPr>
          <p:cNvPr id="8" name="TextBox 7">
            <a:extLst>
              <a:ext uri="{FF2B5EF4-FFF2-40B4-BE49-F238E27FC236}">
                <a16:creationId xmlns:a16="http://schemas.microsoft.com/office/drawing/2014/main" id="{618E7015-6117-4512-982A-0F5E204DC41E}"/>
              </a:ext>
            </a:extLst>
          </p:cNvPr>
          <p:cNvSpPr txBox="1"/>
          <p:nvPr/>
        </p:nvSpPr>
        <p:spPr>
          <a:xfrm>
            <a:off x="1083842" y="983510"/>
            <a:ext cx="2647713" cy="187424"/>
          </a:xfrm>
          <a:prstGeom prst="rect">
            <a:avLst/>
          </a:prstGeom>
          <a:noFill/>
        </p:spPr>
        <p:txBody>
          <a:bodyPr wrap="none" lIns="0" tIns="0" rIns="0" bIns="0" rtlCol="0">
            <a:spAutoFit/>
          </a:bodyPr>
          <a:lstStyle/>
          <a:p>
            <a:pPr>
              <a:lnSpc>
                <a:spcPct val="110000"/>
              </a:lnSpc>
              <a:spcAft>
                <a:spcPts val="500"/>
              </a:spcAft>
            </a:pPr>
            <a:r>
              <a:rPr lang="en-US" sz="1200" dirty="0"/>
              <a:t>The State of Fuel Economy in Trucking</a:t>
            </a:r>
          </a:p>
        </p:txBody>
      </p:sp>
      <p:pic>
        <p:nvPicPr>
          <p:cNvPr id="4" name="Picture 3">
            <a:extLst>
              <a:ext uri="{FF2B5EF4-FFF2-40B4-BE49-F238E27FC236}">
                <a16:creationId xmlns:a16="http://schemas.microsoft.com/office/drawing/2014/main" id="{605B5958-4909-46C5-8E64-C89DE8237F86}"/>
              </a:ext>
            </a:extLst>
          </p:cNvPr>
          <p:cNvPicPr>
            <a:picLocks noChangeAspect="1"/>
          </p:cNvPicPr>
          <p:nvPr/>
        </p:nvPicPr>
        <p:blipFill>
          <a:blip r:embed="rId3"/>
          <a:stretch>
            <a:fillRect/>
          </a:stretch>
        </p:blipFill>
        <p:spPr>
          <a:xfrm>
            <a:off x="502480" y="3539695"/>
            <a:ext cx="2578751" cy="877560"/>
          </a:xfrm>
          <a:prstGeom prst="rect">
            <a:avLst/>
          </a:prstGeom>
        </p:spPr>
      </p:pic>
      <p:pic>
        <p:nvPicPr>
          <p:cNvPr id="7" name="Picture 6">
            <a:extLst>
              <a:ext uri="{FF2B5EF4-FFF2-40B4-BE49-F238E27FC236}">
                <a16:creationId xmlns:a16="http://schemas.microsoft.com/office/drawing/2014/main" id="{628092C7-9AE5-4A70-B8D6-2873F213A3E4}"/>
              </a:ext>
            </a:extLst>
          </p:cNvPr>
          <p:cNvPicPr>
            <a:picLocks noChangeAspect="1"/>
          </p:cNvPicPr>
          <p:nvPr/>
        </p:nvPicPr>
        <p:blipFill>
          <a:blip r:embed="rId4"/>
          <a:stretch>
            <a:fillRect/>
          </a:stretch>
        </p:blipFill>
        <p:spPr>
          <a:xfrm>
            <a:off x="3525227" y="1234559"/>
            <a:ext cx="5412445" cy="2979327"/>
          </a:xfrm>
          <a:prstGeom prst="rect">
            <a:avLst/>
          </a:prstGeom>
        </p:spPr>
      </p:pic>
    </p:spTree>
    <p:extLst>
      <p:ext uri="{BB962C8B-B14F-4D97-AF65-F5344CB8AC3E}">
        <p14:creationId xmlns:p14="http://schemas.microsoft.com/office/powerpoint/2010/main" val="1211639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DA14-44D2-4D71-AC37-B7C91207318F}"/>
              </a:ext>
            </a:extLst>
          </p:cNvPr>
          <p:cNvSpPr>
            <a:spLocks noGrp="1"/>
          </p:cNvSpPr>
          <p:nvPr>
            <p:ph type="title"/>
          </p:nvPr>
        </p:nvSpPr>
        <p:spPr/>
        <p:txBody>
          <a:bodyPr/>
          <a:lstStyle/>
          <a:p>
            <a:r>
              <a:rPr lang="en-US" dirty="0"/>
              <a:t>Trucking Cost Report</a:t>
            </a:r>
          </a:p>
        </p:txBody>
      </p:sp>
      <p:sp>
        <p:nvSpPr>
          <p:cNvPr id="3" name="Footer Placeholder 2">
            <a:extLst>
              <a:ext uri="{FF2B5EF4-FFF2-40B4-BE49-F238E27FC236}">
                <a16:creationId xmlns:a16="http://schemas.microsoft.com/office/drawing/2014/main" id="{A5A1D149-E744-4498-95B1-9CB2F23E9C10}"/>
              </a:ext>
            </a:extLst>
          </p:cNvPr>
          <p:cNvSpPr>
            <a:spLocks noGrp="1"/>
          </p:cNvSpPr>
          <p:nvPr>
            <p:ph type="ftr" sz="quarter" idx="3"/>
          </p:nvPr>
        </p:nvSpPr>
        <p:spPr/>
        <p:txBody>
          <a:bodyPr/>
          <a:lstStyle/>
          <a:p>
            <a:r>
              <a:rPr lang="en-US"/>
              <a:t>Presentation title | Location | xx Month 20xx</a:t>
            </a:r>
            <a:endParaRPr lang="en-US" dirty="0"/>
          </a:p>
        </p:txBody>
      </p:sp>
      <p:pic>
        <p:nvPicPr>
          <p:cNvPr id="5" name="Picture 4">
            <a:extLst>
              <a:ext uri="{FF2B5EF4-FFF2-40B4-BE49-F238E27FC236}">
                <a16:creationId xmlns:a16="http://schemas.microsoft.com/office/drawing/2014/main" id="{A109A344-9BBD-4C7C-B49E-581A2AA2325D}"/>
              </a:ext>
            </a:extLst>
          </p:cNvPr>
          <p:cNvPicPr>
            <a:picLocks noChangeAspect="1"/>
          </p:cNvPicPr>
          <p:nvPr/>
        </p:nvPicPr>
        <p:blipFill>
          <a:blip r:embed="rId2"/>
          <a:stretch>
            <a:fillRect/>
          </a:stretch>
        </p:blipFill>
        <p:spPr>
          <a:xfrm>
            <a:off x="297210" y="971164"/>
            <a:ext cx="3265622" cy="2325366"/>
          </a:xfrm>
          <a:prstGeom prst="rect">
            <a:avLst/>
          </a:prstGeom>
        </p:spPr>
      </p:pic>
      <p:sp>
        <p:nvSpPr>
          <p:cNvPr id="6" name="TextBox 5">
            <a:extLst>
              <a:ext uri="{FF2B5EF4-FFF2-40B4-BE49-F238E27FC236}">
                <a16:creationId xmlns:a16="http://schemas.microsoft.com/office/drawing/2014/main" id="{1F18FF9D-47E3-4C4D-AE26-3D1637B75166}"/>
              </a:ext>
            </a:extLst>
          </p:cNvPr>
          <p:cNvSpPr txBox="1"/>
          <p:nvPr/>
        </p:nvSpPr>
        <p:spPr>
          <a:xfrm>
            <a:off x="297210" y="3365017"/>
            <a:ext cx="3315010" cy="124906"/>
          </a:xfrm>
          <a:prstGeom prst="rect">
            <a:avLst/>
          </a:prstGeom>
          <a:noFill/>
        </p:spPr>
        <p:txBody>
          <a:bodyPr wrap="none" lIns="0" tIns="0" rIns="0" bIns="0" rtlCol="0">
            <a:spAutoFit/>
          </a:bodyPr>
          <a:lstStyle/>
          <a:p>
            <a:pPr>
              <a:lnSpc>
                <a:spcPct val="110000"/>
              </a:lnSpc>
              <a:spcAft>
                <a:spcPts val="500"/>
              </a:spcAft>
            </a:pPr>
            <a:r>
              <a:rPr lang="en-US" sz="800" dirty="0"/>
              <a:t>From “ATRI Analysis of the Operational Costs of Trucking: 2018 update”</a:t>
            </a:r>
          </a:p>
        </p:txBody>
      </p:sp>
      <p:pic>
        <p:nvPicPr>
          <p:cNvPr id="4" name="Picture 3">
            <a:extLst>
              <a:ext uri="{FF2B5EF4-FFF2-40B4-BE49-F238E27FC236}">
                <a16:creationId xmlns:a16="http://schemas.microsoft.com/office/drawing/2014/main" id="{66F35D1F-4494-4978-92C5-AD8CEA9EFBC0}"/>
              </a:ext>
            </a:extLst>
          </p:cNvPr>
          <p:cNvPicPr>
            <a:picLocks noChangeAspect="1"/>
          </p:cNvPicPr>
          <p:nvPr/>
        </p:nvPicPr>
        <p:blipFill>
          <a:blip r:embed="rId3"/>
          <a:stretch>
            <a:fillRect/>
          </a:stretch>
        </p:blipFill>
        <p:spPr>
          <a:xfrm>
            <a:off x="3612219" y="971164"/>
            <a:ext cx="5343913" cy="2981858"/>
          </a:xfrm>
          <a:prstGeom prst="rect">
            <a:avLst/>
          </a:prstGeom>
        </p:spPr>
      </p:pic>
      <p:pic>
        <p:nvPicPr>
          <p:cNvPr id="7" name="Picture 6">
            <a:extLst>
              <a:ext uri="{FF2B5EF4-FFF2-40B4-BE49-F238E27FC236}">
                <a16:creationId xmlns:a16="http://schemas.microsoft.com/office/drawing/2014/main" id="{49B2F359-0B82-437C-96A4-385CB325854C}"/>
              </a:ext>
            </a:extLst>
          </p:cNvPr>
          <p:cNvPicPr>
            <a:picLocks noChangeAspect="1"/>
          </p:cNvPicPr>
          <p:nvPr/>
        </p:nvPicPr>
        <p:blipFill>
          <a:blip r:embed="rId4"/>
          <a:stretch>
            <a:fillRect/>
          </a:stretch>
        </p:blipFill>
        <p:spPr>
          <a:xfrm>
            <a:off x="297210" y="3626088"/>
            <a:ext cx="3125779" cy="720829"/>
          </a:xfrm>
          <a:prstGeom prst="rect">
            <a:avLst/>
          </a:prstGeom>
        </p:spPr>
      </p:pic>
    </p:spTree>
    <p:extLst>
      <p:ext uri="{BB962C8B-B14F-4D97-AF65-F5344CB8AC3E}">
        <p14:creationId xmlns:p14="http://schemas.microsoft.com/office/powerpoint/2010/main" val="397843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BD14-5C43-4A5C-BBDD-7331038DFC45}"/>
              </a:ext>
            </a:extLst>
          </p:cNvPr>
          <p:cNvSpPr>
            <a:spLocks noGrp="1"/>
          </p:cNvSpPr>
          <p:nvPr>
            <p:ph type="title"/>
          </p:nvPr>
        </p:nvSpPr>
        <p:spPr/>
        <p:txBody>
          <a:bodyPr/>
          <a:lstStyle/>
          <a:p>
            <a:r>
              <a:rPr lang="en-US" dirty="0"/>
              <a:t>Direct Labor (Headcount) Report</a:t>
            </a:r>
          </a:p>
        </p:txBody>
      </p:sp>
      <p:sp>
        <p:nvSpPr>
          <p:cNvPr id="3" name="Footer Placeholder 2">
            <a:extLst>
              <a:ext uri="{FF2B5EF4-FFF2-40B4-BE49-F238E27FC236}">
                <a16:creationId xmlns:a16="http://schemas.microsoft.com/office/drawing/2014/main" id="{6DC42B1D-0906-4CA3-A9FB-C43585F90EF9}"/>
              </a:ext>
            </a:extLst>
          </p:cNvPr>
          <p:cNvSpPr>
            <a:spLocks noGrp="1"/>
          </p:cNvSpPr>
          <p:nvPr>
            <p:ph type="ftr" sz="quarter" idx="3"/>
          </p:nvPr>
        </p:nvSpPr>
        <p:spPr/>
        <p:txBody>
          <a:bodyPr/>
          <a:lstStyle/>
          <a:p>
            <a:r>
              <a:rPr lang="en-US" dirty="0"/>
              <a:t>Presentation title | Location | xx Month 20xx</a:t>
            </a:r>
          </a:p>
        </p:txBody>
      </p:sp>
      <p:pic>
        <p:nvPicPr>
          <p:cNvPr id="5" name="Picture 4">
            <a:extLst>
              <a:ext uri="{FF2B5EF4-FFF2-40B4-BE49-F238E27FC236}">
                <a16:creationId xmlns:a16="http://schemas.microsoft.com/office/drawing/2014/main" id="{F0EEA09E-4B17-44B3-804E-928474AD9766}"/>
              </a:ext>
            </a:extLst>
          </p:cNvPr>
          <p:cNvPicPr>
            <a:picLocks noChangeAspect="1"/>
          </p:cNvPicPr>
          <p:nvPr/>
        </p:nvPicPr>
        <p:blipFill>
          <a:blip r:embed="rId2"/>
          <a:stretch>
            <a:fillRect/>
          </a:stretch>
        </p:blipFill>
        <p:spPr>
          <a:xfrm>
            <a:off x="414000" y="989428"/>
            <a:ext cx="4962944" cy="2644726"/>
          </a:xfrm>
          <a:prstGeom prst="rect">
            <a:avLst/>
          </a:prstGeom>
        </p:spPr>
      </p:pic>
      <p:pic>
        <p:nvPicPr>
          <p:cNvPr id="6" name="Picture 5">
            <a:extLst>
              <a:ext uri="{FF2B5EF4-FFF2-40B4-BE49-F238E27FC236}">
                <a16:creationId xmlns:a16="http://schemas.microsoft.com/office/drawing/2014/main" id="{D95320E5-1D70-4B9B-A3A4-012E1CD9E698}"/>
              </a:ext>
            </a:extLst>
          </p:cNvPr>
          <p:cNvPicPr>
            <a:picLocks noChangeAspect="1"/>
          </p:cNvPicPr>
          <p:nvPr/>
        </p:nvPicPr>
        <p:blipFill>
          <a:blip r:embed="rId3"/>
          <a:stretch>
            <a:fillRect/>
          </a:stretch>
        </p:blipFill>
        <p:spPr>
          <a:xfrm>
            <a:off x="5790336" y="989428"/>
            <a:ext cx="2579951" cy="3171190"/>
          </a:xfrm>
          <a:prstGeom prst="rect">
            <a:avLst/>
          </a:prstGeom>
        </p:spPr>
      </p:pic>
      <p:sp>
        <p:nvSpPr>
          <p:cNvPr id="7" name="TextBox 6">
            <a:extLst>
              <a:ext uri="{FF2B5EF4-FFF2-40B4-BE49-F238E27FC236}">
                <a16:creationId xmlns:a16="http://schemas.microsoft.com/office/drawing/2014/main" id="{4F3C0A28-7ED4-4F1C-AC4F-7D1970A19D9D}"/>
              </a:ext>
            </a:extLst>
          </p:cNvPr>
          <p:cNvSpPr txBox="1"/>
          <p:nvPr/>
        </p:nvSpPr>
        <p:spPr>
          <a:xfrm>
            <a:off x="1816080" y="3709327"/>
            <a:ext cx="2063065" cy="1122615"/>
          </a:xfrm>
          <a:prstGeom prst="rect">
            <a:avLst/>
          </a:prstGeom>
          <a:noFill/>
        </p:spPr>
        <p:txBody>
          <a:bodyPr wrap="none" lIns="0" tIns="0" rIns="0" bIns="0" rtlCol="0">
            <a:spAutoFit/>
          </a:bodyPr>
          <a:lstStyle/>
          <a:p>
            <a:pPr>
              <a:lnSpc>
                <a:spcPct val="110000"/>
              </a:lnSpc>
              <a:spcAft>
                <a:spcPts val="500"/>
              </a:spcAft>
            </a:pPr>
            <a:r>
              <a:rPr lang="en-US" sz="800" dirty="0"/>
              <a:t>Assumption: </a:t>
            </a:r>
          </a:p>
          <a:p>
            <a:pPr marL="171450" indent="-171450">
              <a:lnSpc>
                <a:spcPct val="110000"/>
              </a:lnSpc>
              <a:spcAft>
                <a:spcPts val="500"/>
              </a:spcAft>
              <a:buFont typeface="Arial" panose="020B0604020202020204" pitchFamily="34" charset="0"/>
              <a:buChar char="•"/>
            </a:pPr>
            <a:r>
              <a:rPr lang="en-US" sz="800" dirty="0"/>
              <a:t>Unloading: 500 cases per hour per </a:t>
            </a:r>
            <a:r>
              <a:rPr lang="en-US" sz="800" dirty="0" err="1"/>
              <a:t>captia</a:t>
            </a:r>
            <a:endParaRPr lang="en-US" sz="800" dirty="0"/>
          </a:p>
          <a:p>
            <a:pPr marL="171450" indent="-171450">
              <a:lnSpc>
                <a:spcPct val="110000"/>
              </a:lnSpc>
              <a:spcAft>
                <a:spcPts val="500"/>
              </a:spcAft>
              <a:buFont typeface="Arial" panose="020B0604020202020204" pitchFamily="34" charset="0"/>
              <a:buChar char="•"/>
            </a:pPr>
            <a:r>
              <a:rPr lang="en-US" sz="800" dirty="0"/>
              <a:t>Loading: 40 pallets per hour per </a:t>
            </a:r>
            <a:r>
              <a:rPr lang="en-US" sz="800" dirty="0" err="1"/>
              <a:t>captia</a:t>
            </a:r>
            <a:endParaRPr lang="en-US" sz="800" dirty="0"/>
          </a:p>
          <a:p>
            <a:pPr marL="171450" indent="-171450">
              <a:lnSpc>
                <a:spcPct val="110000"/>
              </a:lnSpc>
              <a:spcAft>
                <a:spcPts val="500"/>
              </a:spcAft>
              <a:buFont typeface="Arial" panose="020B0604020202020204" pitchFamily="34" charset="0"/>
              <a:buChar char="•"/>
            </a:pPr>
            <a:r>
              <a:rPr lang="en-US" sz="800" dirty="0"/>
              <a:t> Sorting: 150 cases per hour per capita</a:t>
            </a:r>
          </a:p>
          <a:p>
            <a:pPr marL="171450" indent="-171450">
              <a:lnSpc>
                <a:spcPct val="110000"/>
              </a:lnSpc>
              <a:spcAft>
                <a:spcPts val="500"/>
              </a:spcAft>
              <a:buFont typeface="Arial" panose="020B0604020202020204" pitchFamily="34" charset="0"/>
              <a:buChar char="•"/>
            </a:pPr>
            <a:r>
              <a:rPr lang="en-US" sz="800" dirty="0"/>
              <a:t>Shift hour: 8 hour night shift</a:t>
            </a:r>
          </a:p>
          <a:p>
            <a:pPr marL="171450" indent="-171450">
              <a:lnSpc>
                <a:spcPct val="110000"/>
              </a:lnSpc>
              <a:spcAft>
                <a:spcPts val="500"/>
              </a:spcAft>
              <a:buFont typeface="Arial" panose="020B0604020202020204" pitchFamily="34" charset="0"/>
              <a:buChar char="•"/>
            </a:pPr>
            <a:r>
              <a:rPr lang="en-US" sz="800" dirty="0"/>
              <a:t>Utilization rate: 80%</a:t>
            </a:r>
          </a:p>
        </p:txBody>
      </p:sp>
    </p:spTree>
    <p:extLst>
      <p:ext uri="{BB962C8B-B14F-4D97-AF65-F5344CB8AC3E}">
        <p14:creationId xmlns:p14="http://schemas.microsoft.com/office/powerpoint/2010/main" val="387609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a:noFill/>
        </p:spPr>
        <p:txBody>
          <a:bodyPr/>
          <a:lstStyle/>
          <a:p>
            <a:pPr marL="0" indent="0" fontAlgn="b">
              <a:spcBef>
                <a:spcPct val="0"/>
              </a:spcBef>
              <a:buClr>
                <a:schemeClr val="accent1"/>
              </a:buClr>
              <a:buNone/>
              <a:defRPr/>
            </a:pPr>
            <a:r>
              <a:rPr lang="en-US" sz="1400" b="0" dirty="0">
                <a:latin typeface="Verdana" pitchFamily="34" charset="0"/>
                <a:cs typeface="Arial" charset="0"/>
              </a:rPr>
              <a:t>Inbound profile:</a:t>
            </a:r>
          </a:p>
          <a:p>
            <a:pPr marL="171450" indent="-171450" fontAlgn="b">
              <a:spcBef>
                <a:spcPct val="0"/>
              </a:spcBef>
              <a:buClr>
                <a:schemeClr val="accent1"/>
              </a:buClr>
              <a:buFont typeface="Wingdings" panose="05000000000000000000" pitchFamily="2" charset="2"/>
              <a:buChar char="§"/>
              <a:defRPr/>
            </a:pPr>
            <a:r>
              <a:rPr lang="en-US" b="0" dirty="0">
                <a:latin typeface="Verdana" pitchFamily="34" charset="0"/>
                <a:cs typeface="Arial" charset="0"/>
              </a:rPr>
              <a:t>Inbound trailers are floor loaded</a:t>
            </a:r>
          </a:p>
          <a:p>
            <a:pPr marL="171450" indent="-171450" fontAlgn="b">
              <a:spcBef>
                <a:spcPct val="0"/>
              </a:spcBef>
              <a:buClr>
                <a:schemeClr val="accent1"/>
              </a:buClr>
              <a:buFont typeface="Wingdings" panose="05000000000000000000" pitchFamily="2" charset="2"/>
              <a:buChar char="§"/>
              <a:defRPr/>
            </a:pPr>
            <a:r>
              <a:rPr lang="en-US" b="0" dirty="0">
                <a:latin typeface="Verdana" pitchFamily="34" charset="0"/>
                <a:cs typeface="Arial" charset="0"/>
              </a:rPr>
              <a:t>Inbound trailers have &lt;= ten stores per trailer</a:t>
            </a:r>
          </a:p>
          <a:p>
            <a:pPr marL="171450" indent="-171450" fontAlgn="b">
              <a:spcBef>
                <a:spcPct val="0"/>
              </a:spcBef>
              <a:buClr>
                <a:schemeClr val="accent1"/>
              </a:buClr>
              <a:buFont typeface="Wingdings" panose="05000000000000000000" pitchFamily="2" charset="2"/>
              <a:buChar char="§"/>
              <a:defRPr/>
            </a:pPr>
            <a:r>
              <a:rPr lang="en-US" b="0" dirty="0">
                <a:latin typeface="Verdana" pitchFamily="34" charset="0"/>
                <a:cs typeface="Arial" charset="0"/>
              </a:rPr>
              <a:t>Inbound shipments are from one origin</a:t>
            </a:r>
          </a:p>
          <a:p>
            <a:pPr marL="171450" indent="-171450" fontAlgn="b">
              <a:spcBef>
                <a:spcPct val="0"/>
              </a:spcBef>
              <a:buClr>
                <a:schemeClr val="accent1"/>
              </a:buClr>
              <a:buFont typeface="Wingdings" panose="05000000000000000000" pitchFamily="2" charset="2"/>
              <a:buChar char="§"/>
              <a:defRPr/>
            </a:pPr>
            <a:r>
              <a:rPr lang="en-US" b="0" dirty="0">
                <a:latin typeface="Verdana" pitchFamily="34" charset="0"/>
                <a:cs typeface="Arial" charset="0"/>
              </a:rPr>
              <a:t>Inbound cases are store labeled</a:t>
            </a:r>
          </a:p>
          <a:p>
            <a:pPr marL="171450" indent="-171450" fontAlgn="b">
              <a:spcBef>
                <a:spcPct val="0"/>
              </a:spcBef>
              <a:buClr>
                <a:schemeClr val="accent1"/>
              </a:buClr>
              <a:buFont typeface="Wingdings" panose="05000000000000000000" pitchFamily="2" charset="2"/>
              <a:buChar char="§"/>
              <a:defRPr/>
            </a:pPr>
            <a:r>
              <a:rPr lang="en-US" b="0" dirty="0">
                <a:latin typeface="Verdana" pitchFamily="34" charset="0"/>
                <a:cs typeface="Arial" charset="0"/>
              </a:rPr>
              <a:t>Receiving shift 4 Hours</a:t>
            </a:r>
          </a:p>
          <a:p>
            <a:pPr marL="381000" indent="-381000" fontAlgn="b">
              <a:spcBef>
                <a:spcPct val="0"/>
              </a:spcBef>
              <a:spcAft>
                <a:spcPts val="0"/>
              </a:spcAft>
              <a:buClr>
                <a:schemeClr val="accent1"/>
              </a:buClr>
              <a:buFont typeface="Wingdings" panose="05000000000000000000" pitchFamily="2" charset="2"/>
              <a:buChar char="§"/>
              <a:defRPr/>
            </a:pPr>
            <a:endParaRPr lang="en-US" dirty="0">
              <a:latin typeface="Verdana" pitchFamily="34" charset="0"/>
              <a:cs typeface="Arial" charset="0"/>
            </a:endParaRPr>
          </a:p>
          <a:p>
            <a:pPr marL="381000" indent="-381000" fontAlgn="b">
              <a:spcBef>
                <a:spcPct val="0"/>
              </a:spcBef>
              <a:spcAft>
                <a:spcPts val="0"/>
              </a:spcAft>
              <a:buClr>
                <a:schemeClr val="accent1"/>
              </a:buClr>
              <a:buFont typeface="Wingdings" panose="05000000000000000000" pitchFamily="2" charset="2"/>
              <a:buChar char="§"/>
              <a:defRPr/>
            </a:pPr>
            <a:endParaRPr lang="en-US" dirty="0">
              <a:latin typeface="Verdana" pitchFamily="34" charset="0"/>
              <a:cs typeface="Arial" charset="0"/>
            </a:endParaRPr>
          </a:p>
          <a:p>
            <a:pPr marL="0" indent="0" fontAlgn="b">
              <a:spcBef>
                <a:spcPct val="0"/>
              </a:spcBef>
              <a:spcAft>
                <a:spcPts val="0"/>
              </a:spcAft>
              <a:buClr>
                <a:schemeClr val="accent1"/>
              </a:buClr>
              <a:buNone/>
              <a:defRPr/>
            </a:pPr>
            <a:r>
              <a:rPr lang="en-US" sz="1400" b="0" dirty="0">
                <a:latin typeface="Verdana" pitchFamily="34" charset="0"/>
                <a:cs typeface="Arial" charset="0"/>
              </a:rPr>
              <a:t>Outbound profile:</a:t>
            </a:r>
          </a:p>
          <a:p>
            <a:pPr marL="171450" indent="-171450" fontAlgn="b">
              <a:spcBef>
                <a:spcPct val="0"/>
              </a:spcBef>
              <a:spcAft>
                <a:spcPts val="0"/>
              </a:spcAft>
              <a:buClr>
                <a:schemeClr val="accent1"/>
              </a:buClr>
              <a:buFont typeface="Wingdings" panose="05000000000000000000" pitchFamily="2" charset="2"/>
              <a:buChar char="§"/>
              <a:defRPr/>
            </a:pPr>
            <a:r>
              <a:rPr lang="en-US" b="0" dirty="0">
                <a:latin typeface="Verdana" pitchFamily="34" charset="0"/>
                <a:cs typeface="Arial" charset="0"/>
              </a:rPr>
              <a:t>Outbound trailers are palletized</a:t>
            </a:r>
          </a:p>
          <a:p>
            <a:pPr marL="171450" indent="-171450" fontAlgn="b">
              <a:spcBef>
                <a:spcPct val="0"/>
              </a:spcBef>
              <a:spcAft>
                <a:spcPts val="0"/>
              </a:spcAft>
              <a:buClr>
                <a:schemeClr val="accent1"/>
              </a:buClr>
              <a:buFont typeface="Wingdings" panose="05000000000000000000" pitchFamily="2" charset="2"/>
              <a:buChar char="§"/>
              <a:defRPr/>
            </a:pPr>
            <a:r>
              <a:rPr lang="en-US" b="0" dirty="0">
                <a:latin typeface="Verdana" pitchFamily="34" charset="0"/>
                <a:cs typeface="Arial" charset="0"/>
              </a:rPr>
              <a:t>45 Cases per pallet</a:t>
            </a:r>
          </a:p>
          <a:p>
            <a:pPr marL="171450" indent="-171450" fontAlgn="b">
              <a:spcBef>
                <a:spcPct val="0"/>
              </a:spcBef>
              <a:spcAft>
                <a:spcPts val="0"/>
              </a:spcAft>
              <a:buClr>
                <a:schemeClr val="accent1"/>
              </a:buClr>
              <a:buFont typeface="Wingdings" panose="05000000000000000000" pitchFamily="2" charset="2"/>
              <a:buChar char="§"/>
              <a:defRPr/>
            </a:pPr>
            <a:r>
              <a:rPr lang="en-US" b="0" dirty="0">
                <a:latin typeface="Verdana" pitchFamily="34" charset="0"/>
                <a:cs typeface="Arial" charset="0"/>
              </a:rPr>
              <a:t>All product is received the day before it is loaded for delivery</a:t>
            </a:r>
          </a:p>
          <a:p>
            <a:pPr marL="171450" indent="-171450" fontAlgn="b">
              <a:spcBef>
                <a:spcPct val="0"/>
              </a:spcBef>
              <a:spcAft>
                <a:spcPts val="0"/>
              </a:spcAft>
              <a:buClr>
                <a:schemeClr val="accent1"/>
              </a:buClr>
              <a:buFont typeface="Wingdings" panose="05000000000000000000" pitchFamily="2" charset="2"/>
              <a:buChar char="§"/>
              <a:defRPr/>
            </a:pPr>
            <a:r>
              <a:rPr lang="en-US" b="0" dirty="0">
                <a:latin typeface="Verdana" pitchFamily="34" charset="0"/>
                <a:cs typeface="Arial" charset="0"/>
              </a:rPr>
              <a:t>Shipping Shift 4 Hours</a:t>
            </a:r>
          </a:p>
          <a:p>
            <a:pPr marL="381000" lvl="1" indent="-381000" fontAlgn="b">
              <a:spcBef>
                <a:spcPct val="0"/>
              </a:spcBef>
              <a:spcAft>
                <a:spcPts val="0"/>
              </a:spcAft>
              <a:buClr>
                <a:schemeClr val="accent1"/>
              </a:buClr>
              <a:buFont typeface="Wingdings" panose="05000000000000000000" pitchFamily="2" charset="2"/>
              <a:buChar char="§"/>
              <a:defRPr/>
            </a:pPr>
            <a:endParaRPr lang="en-US" dirty="0">
              <a:latin typeface="Verdana" pitchFamily="34" charset="0"/>
              <a:cs typeface="Arial" charset="0"/>
            </a:endParaRPr>
          </a:p>
          <a:p>
            <a:endParaRPr lang="en-US" dirty="0"/>
          </a:p>
        </p:txBody>
      </p:sp>
      <p:sp>
        <p:nvSpPr>
          <p:cNvPr id="9" name="Text Placeholder 8"/>
          <p:cNvSpPr>
            <a:spLocks noGrp="1"/>
          </p:cNvSpPr>
          <p:nvPr>
            <p:ph type="body" sz="quarter" idx="26"/>
          </p:nvPr>
        </p:nvSpPr>
        <p:spPr/>
        <p:txBody>
          <a:bodyPr/>
          <a:lstStyle/>
          <a:p>
            <a:pPr marL="0" indent="0" fontAlgn="b">
              <a:spcBef>
                <a:spcPct val="0"/>
              </a:spcBef>
              <a:buClr>
                <a:schemeClr val="accent1"/>
              </a:buClr>
              <a:buNone/>
              <a:defRPr/>
            </a:pPr>
            <a:r>
              <a:rPr lang="en-US" sz="1400" b="0" dirty="0">
                <a:latin typeface="Verdana" pitchFamily="34" charset="0"/>
                <a:cs typeface="Arial" charset="0"/>
              </a:rPr>
              <a:t>Delivery:</a:t>
            </a:r>
          </a:p>
          <a:p>
            <a:pPr marL="171450" lvl="1" indent="-171450" fontAlgn="b">
              <a:spcBef>
                <a:spcPct val="0"/>
              </a:spcBef>
              <a:spcAft>
                <a:spcPts val="0"/>
              </a:spcAft>
              <a:buClr>
                <a:schemeClr val="accent1"/>
              </a:buClr>
              <a:buFont typeface="Wingdings" panose="05000000000000000000" pitchFamily="2" charset="2"/>
              <a:buChar char="§"/>
              <a:defRPr/>
            </a:pPr>
            <a:r>
              <a:rPr lang="en-US" dirty="0">
                <a:latin typeface="Verdana" pitchFamily="34" charset="0"/>
                <a:cs typeface="Arial" charset="0"/>
              </a:rPr>
              <a:t>Fixed routes – same routes run daily</a:t>
            </a:r>
          </a:p>
          <a:p>
            <a:pPr marL="171450" lvl="1" indent="-171450" fontAlgn="b">
              <a:spcBef>
                <a:spcPct val="0"/>
              </a:spcBef>
              <a:spcAft>
                <a:spcPts val="0"/>
              </a:spcAft>
              <a:buClr>
                <a:schemeClr val="accent1"/>
              </a:buClr>
              <a:buFont typeface="Wingdings" panose="05000000000000000000" pitchFamily="2" charset="2"/>
              <a:buChar char="§"/>
              <a:defRPr/>
            </a:pPr>
            <a:r>
              <a:rPr lang="en-US" dirty="0">
                <a:latin typeface="Verdana" pitchFamily="34" charset="0"/>
                <a:cs typeface="Arial" charset="0"/>
              </a:rPr>
              <a:t>Multiple deliveries per route</a:t>
            </a:r>
          </a:p>
          <a:p>
            <a:pPr marL="171450" lvl="1" indent="-171450" fontAlgn="b">
              <a:spcBef>
                <a:spcPct val="0"/>
              </a:spcBef>
              <a:spcAft>
                <a:spcPts val="0"/>
              </a:spcAft>
              <a:buClr>
                <a:schemeClr val="accent1"/>
              </a:buClr>
              <a:buFont typeface="Wingdings" panose="05000000000000000000" pitchFamily="2" charset="2"/>
              <a:buChar char="§"/>
              <a:defRPr/>
            </a:pPr>
            <a:r>
              <a:rPr lang="en-US" dirty="0">
                <a:latin typeface="Verdana" pitchFamily="34" charset="0"/>
                <a:cs typeface="Arial" charset="0"/>
              </a:rPr>
              <a:t>30 Minutes per stop</a:t>
            </a:r>
          </a:p>
          <a:p>
            <a:pPr marL="171450" lvl="1" indent="-171450" fontAlgn="b">
              <a:spcBef>
                <a:spcPct val="0"/>
              </a:spcBef>
              <a:spcAft>
                <a:spcPts val="0"/>
              </a:spcAft>
              <a:buClr>
                <a:schemeClr val="accent1"/>
              </a:buClr>
              <a:buFont typeface="Wingdings" panose="05000000000000000000" pitchFamily="2" charset="2"/>
              <a:buChar char="§"/>
              <a:defRPr/>
            </a:pPr>
            <a:r>
              <a:rPr lang="en-US" dirty="0">
                <a:latin typeface="Verdana" pitchFamily="34" charset="0"/>
                <a:cs typeface="Arial" charset="0"/>
              </a:rPr>
              <a:t>Seven day per week delivery</a:t>
            </a:r>
          </a:p>
          <a:p>
            <a:pPr marL="171450" lvl="1" indent="-171450" fontAlgn="b">
              <a:spcBef>
                <a:spcPct val="0"/>
              </a:spcBef>
              <a:spcAft>
                <a:spcPts val="0"/>
              </a:spcAft>
              <a:buClr>
                <a:schemeClr val="accent1"/>
              </a:buClr>
              <a:buFont typeface="Wingdings" panose="05000000000000000000" pitchFamily="2" charset="2"/>
              <a:buChar char="§"/>
              <a:defRPr/>
            </a:pPr>
            <a:r>
              <a:rPr lang="en-US" dirty="0">
                <a:latin typeface="Verdana" pitchFamily="34" charset="0"/>
                <a:cs typeface="Arial" charset="0"/>
              </a:rPr>
              <a:t>Deliver between 08:00 – 17:00</a:t>
            </a:r>
          </a:p>
        </p:txBody>
      </p:sp>
      <p:sp>
        <p:nvSpPr>
          <p:cNvPr id="6" name="Title 5"/>
          <p:cNvSpPr>
            <a:spLocks noGrp="1"/>
          </p:cNvSpPr>
          <p:nvPr>
            <p:ph type="title"/>
          </p:nvPr>
        </p:nvSpPr>
        <p:spPr/>
        <p:txBody>
          <a:bodyPr/>
          <a:lstStyle/>
          <a:p>
            <a:r>
              <a:rPr lang="en-US" dirty="0"/>
              <a:t>Assumptions</a:t>
            </a:r>
          </a:p>
        </p:txBody>
      </p:sp>
      <p:sp>
        <p:nvSpPr>
          <p:cNvPr id="8" name="Fußzeilenplatzhalter 6"/>
          <p:cNvSpPr>
            <a:spLocks noGrp="1"/>
          </p:cNvSpPr>
          <p:nvPr>
            <p:ph type="ftr" sz="quarter" idx="3"/>
          </p:nvPr>
        </p:nvSpPr>
        <p:spPr>
          <a:xfrm>
            <a:off x="2088826" y="4644000"/>
            <a:ext cx="6281461" cy="156194"/>
          </a:xfrm>
        </p:spPr>
        <p:txBody>
          <a:bodyPr/>
          <a:lstStyle/>
          <a:p>
            <a:r>
              <a:rPr lang="en-US" altLang="en-US" dirty="0">
                <a:latin typeface="Verdana" pitchFamily="34" charset="0"/>
              </a:rPr>
              <a:t>Distribution Case Study </a:t>
            </a:r>
            <a:r>
              <a:rPr lang="en-US" dirty="0"/>
              <a:t>| NORAM | 2017</a:t>
            </a:r>
          </a:p>
        </p:txBody>
      </p:sp>
    </p:spTree>
    <p:extLst>
      <p:ext uri="{BB962C8B-B14F-4D97-AF65-F5344CB8AC3E}">
        <p14:creationId xmlns:p14="http://schemas.microsoft.com/office/powerpoint/2010/main" val="267722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0110-988C-4072-98A8-6D0C4EDF4869}"/>
              </a:ext>
            </a:extLst>
          </p:cNvPr>
          <p:cNvSpPr>
            <a:spLocks noGrp="1"/>
          </p:cNvSpPr>
          <p:nvPr>
            <p:ph type="title"/>
          </p:nvPr>
        </p:nvSpPr>
        <p:spPr/>
        <p:txBody>
          <a:bodyPr/>
          <a:lstStyle/>
          <a:p>
            <a:r>
              <a:rPr lang="en-US" dirty="0"/>
              <a:t>Total Cost Report</a:t>
            </a:r>
          </a:p>
        </p:txBody>
      </p:sp>
      <p:sp>
        <p:nvSpPr>
          <p:cNvPr id="3" name="Footer Placeholder 2">
            <a:extLst>
              <a:ext uri="{FF2B5EF4-FFF2-40B4-BE49-F238E27FC236}">
                <a16:creationId xmlns:a16="http://schemas.microsoft.com/office/drawing/2014/main" id="{85B09D1E-A16A-4598-97C7-C1EE8A5894C4}"/>
              </a:ext>
            </a:extLst>
          </p:cNvPr>
          <p:cNvSpPr>
            <a:spLocks noGrp="1"/>
          </p:cNvSpPr>
          <p:nvPr>
            <p:ph type="ftr" sz="quarter" idx="3"/>
          </p:nvPr>
        </p:nvSpPr>
        <p:spPr/>
        <p:txBody>
          <a:bodyPr/>
          <a:lstStyle/>
          <a:p>
            <a:r>
              <a:rPr lang="en-US"/>
              <a:t>Presentation title | Location | xx Month 20xx</a:t>
            </a:r>
            <a:endParaRPr lang="en-US" dirty="0"/>
          </a:p>
        </p:txBody>
      </p:sp>
      <p:pic>
        <p:nvPicPr>
          <p:cNvPr id="5" name="Picture 4">
            <a:extLst>
              <a:ext uri="{FF2B5EF4-FFF2-40B4-BE49-F238E27FC236}">
                <a16:creationId xmlns:a16="http://schemas.microsoft.com/office/drawing/2014/main" id="{FE4540BC-3837-4879-8C05-5E37B7B9043A}"/>
              </a:ext>
            </a:extLst>
          </p:cNvPr>
          <p:cNvPicPr>
            <a:picLocks noChangeAspect="1"/>
          </p:cNvPicPr>
          <p:nvPr/>
        </p:nvPicPr>
        <p:blipFill>
          <a:blip r:embed="rId2"/>
          <a:stretch>
            <a:fillRect/>
          </a:stretch>
        </p:blipFill>
        <p:spPr>
          <a:xfrm>
            <a:off x="414000" y="953890"/>
            <a:ext cx="3435858" cy="865350"/>
          </a:xfrm>
          <a:prstGeom prst="rect">
            <a:avLst/>
          </a:prstGeom>
        </p:spPr>
      </p:pic>
      <p:pic>
        <p:nvPicPr>
          <p:cNvPr id="6" name="Picture 5">
            <a:extLst>
              <a:ext uri="{FF2B5EF4-FFF2-40B4-BE49-F238E27FC236}">
                <a16:creationId xmlns:a16="http://schemas.microsoft.com/office/drawing/2014/main" id="{41D2B7B5-E7C4-4B32-9F13-3325CA35C538}"/>
              </a:ext>
            </a:extLst>
          </p:cNvPr>
          <p:cNvPicPr>
            <a:picLocks noChangeAspect="1"/>
          </p:cNvPicPr>
          <p:nvPr/>
        </p:nvPicPr>
        <p:blipFill>
          <a:blip r:embed="rId3"/>
          <a:stretch>
            <a:fillRect/>
          </a:stretch>
        </p:blipFill>
        <p:spPr>
          <a:xfrm>
            <a:off x="4441782" y="953890"/>
            <a:ext cx="3435857" cy="3417962"/>
          </a:xfrm>
          <a:prstGeom prst="rect">
            <a:avLst/>
          </a:prstGeom>
        </p:spPr>
      </p:pic>
      <p:sp>
        <p:nvSpPr>
          <p:cNvPr id="7" name="TextBox 6">
            <a:extLst>
              <a:ext uri="{FF2B5EF4-FFF2-40B4-BE49-F238E27FC236}">
                <a16:creationId xmlns:a16="http://schemas.microsoft.com/office/drawing/2014/main" id="{1EE5D20A-905C-480C-BBEF-B74C99E47151}"/>
              </a:ext>
            </a:extLst>
          </p:cNvPr>
          <p:cNvSpPr txBox="1"/>
          <p:nvPr/>
        </p:nvSpPr>
        <p:spPr>
          <a:xfrm>
            <a:off x="549475" y="1990272"/>
            <a:ext cx="1296830" cy="454676"/>
          </a:xfrm>
          <a:prstGeom prst="rect">
            <a:avLst/>
          </a:prstGeom>
          <a:noFill/>
        </p:spPr>
        <p:txBody>
          <a:bodyPr wrap="none" lIns="0" tIns="0" rIns="0" bIns="0" rtlCol="0">
            <a:spAutoFit/>
          </a:bodyPr>
          <a:lstStyle/>
          <a:p>
            <a:pPr>
              <a:lnSpc>
                <a:spcPct val="110000"/>
              </a:lnSpc>
              <a:spcAft>
                <a:spcPts val="500"/>
              </a:spcAft>
            </a:pPr>
            <a:r>
              <a:rPr lang="en-US" sz="1200" dirty="0"/>
              <a:t>Assumption: </a:t>
            </a:r>
          </a:p>
          <a:p>
            <a:pPr marL="171450" indent="-171450">
              <a:lnSpc>
                <a:spcPct val="110000"/>
              </a:lnSpc>
              <a:spcAft>
                <a:spcPts val="500"/>
              </a:spcAft>
              <a:buFont typeface="Arial" panose="020B0604020202020204" pitchFamily="34" charset="0"/>
              <a:buChar char="•"/>
            </a:pPr>
            <a:r>
              <a:rPr lang="en-US" sz="1200" dirty="0"/>
              <a:t>$15 hourly wage</a:t>
            </a:r>
          </a:p>
        </p:txBody>
      </p:sp>
    </p:spTree>
    <p:extLst>
      <p:ext uri="{BB962C8B-B14F-4D97-AF65-F5344CB8AC3E}">
        <p14:creationId xmlns:p14="http://schemas.microsoft.com/office/powerpoint/2010/main" val="918814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0432-E267-42CA-B6BF-90D1ED736510}"/>
              </a:ext>
            </a:extLst>
          </p:cNvPr>
          <p:cNvSpPr>
            <a:spLocks noGrp="1"/>
          </p:cNvSpPr>
          <p:nvPr>
            <p:ph type="title"/>
          </p:nvPr>
        </p:nvSpPr>
        <p:spPr/>
        <p:txBody>
          <a:bodyPr/>
          <a:lstStyle/>
          <a:p>
            <a:r>
              <a:rPr lang="en-US" dirty="0"/>
              <a:t>Generating Reports in Excel sheet</a:t>
            </a:r>
          </a:p>
        </p:txBody>
      </p:sp>
      <p:sp>
        <p:nvSpPr>
          <p:cNvPr id="3" name="Footer Placeholder 2">
            <a:extLst>
              <a:ext uri="{FF2B5EF4-FFF2-40B4-BE49-F238E27FC236}">
                <a16:creationId xmlns:a16="http://schemas.microsoft.com/office/drawing/2014/main" id="{D5941E7F-72E6-4E35-AE44-58C304AB1D98}"/>
              </a:ext>
            </a:extLst>
          </p:cNvPr>
          <p:cNvSpPr>
            <a:spLocks noGrp="1"/>
          </p:cNvSpPr>
          <p:nvPr>
            <p:ph type="ftr" sz="quarter" idx="3"/>
          </p:nvPr>
        </p:nvSpPr>
        <p:spPr/>
        <p:txBody>
          <a:bodyPr/>
          <a:lstStyle/>
          <a:p>
            <a:r>
              <a:rPr lang="en-US"/>
              <a:t>Presentation title | Location | xx Month 20xx</a:t>
            </a:r>
            <a:endParaRPr lang="en-US" dirty="0"/>
          </a:p>
        </p:txBody>
      </p:sp>
      <p:pic>
        <p:nvPicPr>
          <p:cNvPr id="6" name="Picture 5">
            <a:extLst>
              <a:ext uri="{FF2B5EF4-FFF2-40B4-BE49-F238E27FC236}">
                <a16:creationId xmlns:a16="http://schemas.microsoft.com/office/drawing/2014/main" id="{E3D7BEF8-5F58-4A62-8DDB-F365A183C42B}"/>
              </a:ext>
            </a:extLst>
          </p:cNvPr>
          <p:cNvPicPr>
            <a:picLocks noChangeAspect="1"/>
          </p:cNvPicPr>
          <p:nvPr/>
        </p:nvPicPr>
        <p:blipFill>
          <a:blip r:embed="rId3"/>
          <a:stretch>
            <a:fillRect/>
          </a:stretch>
        </p:blipFill>
        <p:spPr>
          <a:xfrm>
            <a:off x="414000" y="1001604"/>
            <a:ext cx="5350106" cy="1436796"/>
          </a:xfrm>
          <a:prstGeom prst="rect">
            <a:avLst/>
          </a:prstGeom>
        </p:spPr>
      </p:pic>
      <p:graphicFrame>
        <p:nvGraphicFramePr>
          <p:cNvPr id="11" name="Object 10">
            <a:extLst>
              <a:ext uri="{FF2B5EF4-FFF2-40B4-BE49-F238E27FC236}">
                <a16:creationId xmlns:a16="http://schemas.microsoft.com/office/drawing/2014/main" id="{E69FB4DD-A39D-4B6B-BC3B-2BB5BF98E5B6}"/>
              </a:ext>
            </a:extLst>
          </p:cNvPr>
          <p:cNvGraphicFramePr>
            <a:graphicFrameLocks noChangeAspect="1"/>
          </p:cNvGraphicFramePr>
          <p:nvPr>
            <p:extLst>
              <p:ext uri="{D42A27DB-BD31-4B8C-83A1-F6EECF244321}">
                <p14:modId xmlns:p14="http://schemas.microsoft.com/office/powerpoint/2010/main" val="3717334260"/>
              </p:ext>
            </p:extLst>
          </p:nvPr>
        </p:nvGraphicFramePr>
        <p:xfrm>
          <a:off x="5661994" y="3063994"/>
          <a:ext cx="914400" cy="806450"/>
        </p:xfrm>
        <a:graphic>
          <a:graphicData uri="http://schemas.openxmlformats.org/presentationml/2006/ole">
            <mc:AlternateContent xmlns:mc="http://schemas.openxmlformats.org/markup-compatibility/2006">
              <mc:Choice xmlns:v="urn:schemas-microsoft-com:vml" Requires="v">
                <p:oleObj spid="_x0000_s3078" name="Worksheet" showAsIcon="1" r:id="rId4" imgW="914400" imgH="806400" progId="Excel.Sheet.12">
                  <p:embed/>
                </p:oleObj>
              </mc:Choice>
              <mc:Fallback>
                <p:oleObj name="Worksheet" showAsIcon="1" r:id="rId4" imgW="914400" imgH="806400" progId="Excel.Sheet.12">
                  <p:embed/>
                  <p:pic>
                    <p:nvPicPr>
                      <p:cNvPr id="11" name="Object 10">
                        <a:extLst>
                          <a:ext uri="{FF2B5EF4-FFF2-40B4-BE49-F238E27FC236}">
                            <a16:creationId xmlns:a16="http://schemas.microsoft.com/office/drawing/2014/main" id="{E69FB4DD-A39D-4B6B-BC3B-2BB5BF98E5B6}"/>
                          </a:ext>
                        </a:extLst>
                      </p:cNvPr>
                      <p:cNvPicPr/>
                      <p:nvPr/>
                    </p:nvPicPr>
                    <p:blipFill>
                      <a:blip r:embed="rId5"/>
                      <a:stretch>
                        <a:fillRect/>
                      </a:stretch>
                    </p:blipFill>
                    <p:spPr>
                      <a:xfrm>
                        <a:off x="5661994" y="3063994"/>
                        <a:ext cx="914400" cy="80645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1806E2FA-B29D-41C5-B353-DA7D19A3B9A0}"/>
              </a:ext>
            </a:extLst>
          </p:cNvPr>
          <p:cNvSpPr txBox="1"/>
          <p:nvPr/>
        </p:nvSpPr>
        <p:spPr>
          <a:xfrm>
            <a:off x="6718573" y="2571750"/>
            <a:ext cx="1330492" cy="1790939"/>
          </a:xfrm>
          <a:prstGeom prst="rect">
            <a:avLst/>
          </a:prstGeom>
          <a:noFill/>
        </p:spPr>
        <p:txBody>
          <a:bodyPr wrap="none" lIns="0" tIns="0" rIns="0" bIns="0" rtlCol="0">
            <a:spAutoFit/>
          </a:bodyPr>
          <a:lstStyle/>
          <a:p>
            <a:pPr marL="171450" indent="-171450">
              <a:lnSpc>
                <a:spcPct val="110000"/>
              </a:lnSpc>
              <a:spcAft>
                <a:spcPts val="500"/>
              </a:spcAft>
              <a:buFont typeface="Arial" panose="020B0604020202020204" pitchFamily="34" charset="0"/>
              <a:buChar char="•"/>
            </a:pPr>
            <a:r>
              <a:rPr lang="en-US" sz="1200" dirty="0" err="1"/>
              <a:t>Route_Plan</a:t>
            </a:r>
            <a:endParaRPr lang="en-US" sz="1200" dirty="0"/>
          </a:p>
          <a:p>
            <a:pPr marL="171450" indent="-171450">
              <a:lnSpc>
                <a:spcPct val="110000"/>
              </a:lnSpc>
              <a:spcAft>
                <a:spcPts val="500"/>
              </a:spcAft>
              <a:buFont typeface="Arial" panose="020B0604020202020204" pitchFamily="34" charset="0"/>
              <a:buChar char="•"/>
            </a:pPr>
            <a:r>
              <a:rPr lang="en-US" sz="1200" dirty="0" err="1"/>
              <a:t>Drive_Time</a:t>
            </a:r>
            <a:endParaRPr lang="en-US" sz="1200" dirty="0"/>
          </a:p>
          <a:p>
            <a:pPr marL="171450" indent="-171450">
              <a:lnSpc>
                <a:spcPct val="110000"/>
              </a:lnSpc>
              <a:spcAft>
                <a:spcPts val="500"/>
              </a:spcAft>
              <a:buFont typeface="Arial" panose="020B0604020202020204" pitchFamily="34" charset="0"/>
              <a:buChar char="•"/>
            </a:pPr>
            <a:r>
              <a:rPr lang="en-US" sz="1200" dirty="0" err="1"/>
              <a:t>Work_Time</a:t>
            </a:r>
            <a:endParaRPr lang="en-US" sz="1200" dirty="0"/>
          </a:p>
          <a:p>
            <a:pPr marL="171450" indent="-171450">
              <a:lnSpc>
                <a:spcPct val="110000"/>
              </a:lnSpc>
              <a:spcAft>
                <a:spcPts val="500"/>
              </a:spcAft>
              <a:buFont typeface="Arial" panose="020B0604020202020204" pitchFamily="34" charset="0"/>
              <a:buChar char="•"/>
            </a:pPr>
            <a:r>
              <a:rPr lang="en-US" sz="1200" dirty="0" err="1"/>
              <a:t>Driving_Distance</a:t>
            </a:r>
            <a:endParaRPr lang="en-US" sz="1200" dirty="0"/>
          </a:p>
          <a:p>
            <a:pPr marL="171450" indent="-171450">
              <a:lnSpc>
                <a:spcPct val="110000"/>
              </a:lnSpc>
              <a:spcAft>
                <a:spcPts val="500"/>
              </a:spcAft>
              <a:buFont typeface="Arial" panose="020B0604020202020204" pitchFamily="34" charset="0"/>
              <a:buChar char="•"/>
            </a:pPr>
            <a:r>
              <a:rPr lang="en-US" sz="1200" dirty="0" err="1"/>
              <a:t>Fuel_Cost</a:t>
            </a:r>
            <a:endParaRPr lang="en-US" sz="1200" dirty="0"/>
          </a:p>
          <a:p>
            <a:pPr marL="171450" indent="-171450">
              <a:lnSpc>
                <a:spcPct val="110000"/>
              </a:lnSpc>
              <a:spcAft>
                <a:spcPts val="500"/>
              </a:spcAft>
              <a:buFont typeface="Arial" panose="020B0604020202020204" pitchFamily="34" charset="0"/>
              <a:buChar char="•"/>
            </a:pPr>
            <a:r>
              <a:rPr lang="en-US" sz="1200" dirty="0" err="1"/>
              <a:t>Trucking_Cost</a:t>
            </a:r>
            <a:endParaRPr lang="en-US" sz="1200" dirty="0"/>
          </a:p>
          <a:p>
            <a:pPr marL="171450" indent="-171450">
              <a:lnSpc>
                <a:spcPct val="110000"/>
              </a:lnSpc>
              <a:spcAft>
                <a:spcPts val="500"/>
              </a:spcAft>
              <a:buFont typeface="Arial" panose="020B0604020202020204" pitchFamily="34" charset="0"/>
              <a:buChar char="•"/>
            </a:pPr>
            <a:r>
              <a:rPr lang="en-US" sz="1200" dirty="0"/>
              <a:t>Total Cost</a:t>
            </a:r>
          </a:p>
        </p:txBody>
      </p:sp>
    </p:spTree>
    <p:extLst>
      <p:ext uri="{BB962C8B-B14F-4D97-AF65-F5344CB8AC3E}">
        <p14:creationId xmlns:p14="http://schemas.microsoft.com/office/powerpoint/2010/main" val="4150096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Text Placeholder 3"/>
          <p:cNvSpPr>
            <a:spLocks noGrp="1"/>
          </p:cNvSpPr>
          <p:nvPr>
            <p:ph type="body" sz="quarter" idx="11"/>
          </p:nvPr>
        </p:nvSpPr>
        <p:spPr>
          <a:xfrm>
            <a:off x="414338" y="979609"/>
            <a:ext cx="8318500" cy="3287591"/>
          </a:xfrm>
        </p:spPr>
        <p:txBody>
          <a:bodyPr/>
          <a:lstStyle/>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conclusions can you make about the weekly and daily variability in demand?</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best location for the operation?</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size of equipment should be used from the following choices</a:t>
            </a:r>
            <a:r>
              <a:rPr lang="en-US" dirty="0">
                <a:latin typeface="Verdana" pitchFamily="34" charset="0"/>
              </a:rPr>
              <a:t>: 26’ Truck, 48’ Trailer, 53’ Trailer</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estimated drive time and work time?</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estimated number of routes per day?</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estimated the number of tractor/trailers or trucks required?</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estimated the number of drivers required?</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 cost per week to operate the fleet (Equipment, Labor, Fuel)?</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How many dock doors are required?</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How much space is required (SF2)?</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How much direct labor (headcount) is needed to unload, sort, stage and load the trailer?</a:t>
            </a:r>
          </a:p>
          <a:p>
            <a:pPr marL="381000" indent="-381000" fontAlgn="b">
              <a:spcBef>
                <a:spcPct val="0"/>
              </a:spcBef>
              <a:spcAft>
                <a:spcPts val="600"/>
              </a:spcAft>
              <a:buClr>
                <a:schemeClr val="accent1"/>
              </a:buClr>
              <a:buFont typeface="Wingdings" pitchFamily="2" charset="2"/>
              <a:buAutoNum type="arabicPeriod"/>
              <a:defRPr/>
            </a:pPr>
            <a:r>
              <a:rPr lang="en-US" dirty="0">
                <a:latin typeface="Verdana" pitchFamily="34" charset="0"/>
                <a:cs typeface="Arial" charset="0"/>
              </a:rPr>
              <a:t>What is the estimate cost per week to operate the cross-dock (Labor, Space, Equipment)?</a:t>
            </a:r>
          </a:p>
          <a:p>
            <a:endParaRPr lang="en-US" dirty="0"/>
          </a:p>
        </p:txBody>
      </p:sp>
      <p:sp>
        <p:nvSpPr>
          <p:cNvPr id="5" name="Fußzeilenplatzhalter 6"/>
          <p:cNvSpPr>
            <a:spLocks noGrp="1"/>
          </p:cNvSpPr>
          <p:nvPr>
            <p:ph type="ftr" sz="quarter" idx="3"/>
          </p:nvPr>
        </p:nvSpPr>
        <p:spPr>
          <a:xfrm>
            <a:off x="2088826" y="4644000"/>
            <a:ext cx="6281461" cy="156194"/>
          </a:xfrm>
        </p:spPr>
        <p:txBody>
          <a:bodyPr/>
          <a:lstStyle/>
          <a:p>
            <a:r>
              <a:rPr lang="en-US" altLang="en-US" dirty="0">
                <a:latin typeface="Verdana" pitchFamily="34" charset="0"/>
              </a:rPr>
              <a:t>Distribution Case Study </a:t>
            </a:r>
            <a:r>
              <a:rPr lang="en-US" dirty="0"/>
              <a:t>| NORAM | 2017</a:t>
            </a:r>
          </a:p>
        </p:txBody>
      </p:sp>
    </p:spTree>
    <p:extLst>
      <p:ext uri="{BB962C8B-B14F-4D97-AF65-F5344CB8AC3E}">
        <p14:creationId xmlns:p14="http://schemas.microsoft.com/office/powerpoint/2010/main" val="229991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a:lstStyle/>
          <a:p>
            <a:r>
              <a:rPr lang="en-US" dirty="0"/>
              <a:t>Data Files</a:t>
            </a:r>
          </a:p>
        </p:txBody>
      </p:sp>
      <p:sp>
        <p:nvSpPr>
          <p:cNvPr id="15" name="Textplatzhalter 14"/>
          <p:cNvSpPr>
            <a:spLocks noGrp="1"/>
          </p:cNvSpPr>
          <p:nvPr>
            <p:ph idx="11"/>
          </p:nvPr>
        </p:nvSpPr>
        <p:spPr>
          <a:xfrm>
            <a:off x="1524000" y="1093909"/>
            <a:ext cx="2305050" cy="3287291"/>
          </a:xfrm>
        </p:spPr>
        <p:txBody>
          <a:bodyPr/>
          <a:lstStyle/>
          <a:p>
            <a:pPr marL="0" lvl="1" indent="0">
              <a:buNone/>
            </a:pPr>
            <a:r>
              <a:rPr lang="en-US" sz="1600" b="1" dirty="0"/>
              <a:t>Shipment Data</a:t>
            </a:r>
          </a:p>
          <a:p>
            <a:pPr lvl="1">
              <a:buFont typeface="Wingdings" panose="05000000000000000000" pitchFamily="2" charset="2"/>
              <a:buChar char="§"/>
            </a:pPr>
            <a:r>
              <a:rPr lang="en-US" dirty="0"/>
              <a:t>Shipment Date</a:t>
            </a:r>
          </a:p>
          <a:p>
            <a:pPr lvl="1">
              <a:buFont typeface="Wingdings" panose="05000000000000000000" pitchFamily="2" charset="2"/>
              <a:buChar char="§"/>
            </a:pPr>
            <a:r>
              <a:rPr lang="en-US" dirty="0"/>
              <a:t>Customer Number</a:t>
            </a:r>
          </a:p>
          <a:p>
            <a:pPr lvl="1">
              <a:buFont typeface="Wingdings" panose="05000000000000000000" pitchFamily="2" charset="2"/>
              <a:buChar char="§"/>
            </a:pPr>
            <a:r>
              <a:rPr lang="en-US" dirty="0"/>
              <a:t>Address</a:t>
            </a:r>
          </a:p>
          <a:p>
            <a:pPr lvl="1">
              <a:buFont typeface="Wingdings" panose="05000000000000000000" pitchFamily="2" charset="2"/>
              <a:buChar char="§"/>
            </a:pPr>
            <a:r>
              <a:rPr lang="en-US" dirty="0"/>
              <a:t>City</a:t>
            </a:r>
          </a:p>
          <a:p>
            <a:pPr lvl="1">
              <a:buFont typeface="Wingdings" panose="05000000000000000000" pitchFamily="2" charset="2"/>
              <a:buChar char="§"/>
            </a:pPr>
            <a:r>
              <a:rPr lang="en-US" dirty="0"/>
              <a:t>State</a:t>
            </a:r>
          </a:p>
          <a:p>
            <a:pPr lvl="1">
              <a:buFont typeface="Wingdings" panose="05000000000000000000" pitchFamily="2" charset="2"/>
              <a:buChar char="§"/>
            </a:pPr>
            <a:r>
              <a:rPr lang="en-US" dirty="0"/>
              <a:t>Zip</a:t>
            </a:r>
          </a:p>
          <a:p>
            <a:pPr lvl="1">
              <a:buFont typeface="Wingdings" panose="05000000000000000000" pitchFamily="2" charset="2"/>
              <a:buChar char="§"/>
            </a:pPr>
            <a:r>
              <a:rPr lang="en-US" dirty="0"/>
              <a:t>Weight (</a:t>
            </a:r>
            <a:r>
              <a:rPr lang="en-US" dirty="0" err="1"/>
              <a:t>Lbs</a:t>
            </a:r>
            <a:r>
              <a:rPr lang="en-US" dirty="0"/>
              <a:t>)</a:t>
            </a:r>
          </a:p>
          <a:p>
            <a:pPr lvl="1">
              <a:buFont typeface="Wingdings" panose="05000000000000000000" pitchFamily="2" charset="2"/>
              <a:buChar char="§"/>
            </a:pPr>
            <a:r>
              <a:rPr lang="en-US" dirty="0"/>
              <a:t>Cubic Feet</a:t>
            </a:r>
          </a:p>
          <a:p>
            <a:pPr lvl="1">
              <a:buFont typeface="Wingdings" panose="05000000000000000000" pitchFamily="2" charset="2"/>
              <a:buChar char="§"/>
            </a:pPr>
            <a:r>
              <a:rPr lang="en-US" dirty="0"/>
              <a:t>Cases</a:t>
            </a:r>
          </a:p>
          <a:p>
            <a:pPr lvl="1"/>
            <a:endParaRPr lang="en-US" dirty="0"/>
          </a:p>
        </p:txBody>
      </p:sp>
      <p:sp>
        <p:nvSpPr>
          <p:cNvPr id="6" name="Inhaltsplatzhalter 5"/>
          <p:cNvSpPr>
            <a:spLocks noGrp="1"/>
          </p:cNvSpPr>
          <p:nvPr>
            <p:ph idx="12"/>
          </p:nvPr>
        </p:nvSpPr>
        <p:spPr>
          <a:xfrm>
            <a:off x="5400675" y="1093909"/>
            <a:ext cx="2486026" cy="3287291"/>
          </a:xfrm>
        </p:spPr>
        <p:txBody>
          <a:bodyPr/>
          <a:lstStyle/>
          <a:p>
            <a:pPr lvl="4"/>
            <a:r>
              <a:rPr lang="en-US" dirty="0"/>
              <a:t>Store Data</a:t>
            </a:r>
          </a:p>
          <a:p>
            <a:pPr lvl="1">
              <a:buFont typeface="Wingdings" panose="05000000000000000000" pitchFamily="2" charset="2"/>
              <a:buChar char="§"/>
            </a:pPr>
            <a:r>
              <a:rPr lang="en-US" dirty="0"/>
              <a:t>Customer Number</a:t>
            </a:r>
          </a:p>
          <a:p>
            <a:pPr lvl="1">
              <a:buFont typeface="Wingdings" panose="05000000000000000000" pitchFamily="2" charset="2"/>
              <a:buChar char="§"/>
            </a:pPr>
            <a:r>
              <a:rPr lang="en-US" dirty="0"/>
              <a:t>Address</a:t>
            </a:r>
          </a:p>
          <a:p>
            <a:pPr lvl="1">
              <a:buFont typeface="Wingdings" panose="05000000000000000000" pitchFamily="2" charset="2"/>
              <a:buChar char="§"/>
            </a:pPr>
            <a:r>
              <a:rPr lang="en-US" dirty="0"/>
              <a:t>City</a:t>
            </a:r>
          </a:p>
          <a:p>
            <a:pPr lvl="1">
              <a:buFont typeface="Wingdings" panose="05000000000000000000" pitchFamily="2" charset="2"/>
              <a:buChar char="§"/>
            </a:pPr>
            <a:r>
              <a:rPr lang="en-US" dirty="0"/>
              <a:t>State</a:t>
            </a:r>
          </a:p>
          <a:p>
            <a:pPr lvl="1">
              <a:buFont typeface="Wingdings" panose="05000000000000000000" pitchFamily="2" charset="2"/>
              <a:buChar char="§"/>
            </a:pPr>
            <a:r>
              <a:rPr lang="en-US" dirty="0"/>
              <a:t>Y</a:t>
            </a:r>
          </a:p>
          <a:p>
            <a:pPr lvl="1">
              <a:buFont typeface="Wingdings" panose="05000000000000000000" pitchFamily="2" charset="2"/>
              <a:buChar char="§"/>
            </a:pPr>
            <a:r>
              <a:rPr lang="en-US" dirty="0"/>
              <a:t>X</a:t>
            </a:r>
          </a:p>
        </p:txBody>
      </p:sp>
      <p:sp>
        <p:nvSpPr>
          <p:cNvPr id="8" name="Rectangle 7"/>
          <p:cNvSpPr>
            <a:spLocks noChangeArrowheads="1"/>
          </p:cNvSpPr>
          <p:nvPr/>
        </p:nvSpPr>
        <p:spPr bwMode="auto">
          <a:xfrm>
            <a:off x="3600450" y="2466975"/>
            <a:ext cx="1143000" cy="1752600"/>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spcBef>
                <a:spcPct val="20000"/>
              </a:spcBef>
              <a:buClr>
                <a:srgbClr val="D1000A"/>
              </a:buClr>
              <a:buSzPct val="90000"/>
              <a:buFont typeface="Wingdings" pitchFamily="2" charset="2"/>
              <a:buChar char="è"/>
              <a:defRPr sz="2200">
                <a:solidFill>
                  <a:srgbClr val="00257A"/>
                </a:solidFill>
                <a:latin typeface="Arial" charset="0"/>
              </a:defRPr>
            </a:lvl1pPr>
            <a:lvl2pPr marL="742950" indent="-285750" eaLnBrk="0" hangingPunct="0">
              <a:spcBef>
                <a:spcPct val="20000"/>
              </a:spcBef>
              <a:buClr>
                <a:srgbClr val="D1000A"/>
              </a:buClr>
              <a:buFont typeface="Verdana" pitchFamily="34" charset="0"/>
              <a:buChar char="–"/>
              <a:defRPr>
                <a:solidFill>
                  <a:srgbClr val="00257A"/>
                </a:solidFill>
                <a:latin typeface="Arial" charset="0"/>
              </a:defRPr>
            </a:lvl2pPr>
            <a:lvl3pPr marL="1143000" indent="-228600" eaLnBrk="0" hangingPunct="0">
              <a:spcBef>
                <a:spcPct val="20000"/>
              </a:spcBef>
              <a:buClr>
                <a:srgbClr val="D1000A"/>
              </a:buClr>
              <a:buFont typeface="Verdana" pitchFamily="34" charset="0"/>
              <a:buChar char="–"/>
              <a:defRPr>
                <a:solidFill>
                  <a:srgbClr val="00257A"/>
                </a:solidFill>
                <a:latin typeface="Arial" charset="0"/>
              </a:defRPr>
            </a:lvl3pPr>
            <a:lvl4pPr marL="1600200" indent="-228600" eaLnBrk="0" hangingPunct="0">
              <a:spcBef>
                <a:spcPct val="20000"/>
              </a:spcBef>
              <a:buClr>
                <a:srgbClr val="D1000A"/>
              </a:buClr>
              <a:buFont typeface="Verdana" pitchFamily="34" charset="0"/>
              <a:buChar char="–"/>
              <a:defRPr>
                <a:solidFill>
                  <a:srgbClr val="00257A"/>
                </a:solidFill>
                <a:latin typeface="Arial" charset="0"/>
              </a:defRPr>
            </a:lvl4pPr>
            <a:lvl5pPr marL="2057400" indent="-228600" eaLnBrk="0" hangingPunct="0">
              <a:spcBef>
                <a:spcPct val="20000"/>
              </a:spcBef>
              <a:buClr>
                <a:srgbClr val="D1000A"/>
              </a:buClr>
              <a:buFont typeface="Verdana" pitchFamily="34" charset="0"/>
              <a:buChar char="–"/>
              <a:defRPr>
                <a:solidFill>
                  <a:srgbClr val="00257A"/>
                </a:solidFill>
                <a:latin typeface="Arial" charset="0"/>
              </a:defRPr>
            </a:lvl5pPr>
            <a:lvl6pPr marL="25146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6pPr>
            <a:lvl7pPr marL="29718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7pPr>
            <a:lvl8pPr marL="34290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8pPr>
            <a:lvl9pPr marL="38862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9pPr>
          </a:lstStyle>
          <a:p>
            <a:pPr eaLnBrk="1" hangingPunct="1">
              <a:spcBef>
                <a:spcPct val="0"/>
              </a:spcBef>
              <a:buClrTx/>
              <a:buSzTx/>
              <a:buFontTx/>
              <a:buNone/>
            </a:pPr>
            <a:endParaRPr lang="en-US" altLang="en-US" sz="1800">
              <a:solidFill>
                <a:schemeClr val="tx1"/>
              </a:solidFill>
            </a:endParaRPr>
          </a:p>
        </p:txBody>
      </p:sp>
      <p:graphicFrame>
        <p:nvGraphicFramePr>
          <p:cNvPr id="9" name="Object 6"/>
          <p:cNvGraphicFramePr>
            <a:graphicFrameLocks noChangeAspect="1"/>
          </p:cNvGraphicFramePr>
          <p:nvPr>
            <p:extLst>
              <p:ext uri="{D42A27DB-BD31-4B8C-83A1-F6EECF244321}">
                <p14:modId xmlns:p14="http://schemas.microsoft.com/office/powerpoint/2010/main" val="1331827141"/>
              </p:ext>
            </p:extLst>
          </p:nvPr>
        </p:nvGraphicFramePr>
        <p:xfrm>
          <a:off x="3752850" y="2686197"/>
          <a:ext cx="914400" cy="714375"/>
        </p:xfrm>
        <a:graphic>
          <a:graphicData uri="http://schemas.openxmlformats.org/presentationml/2006/ole">
            <mc:AlternateContent xmlns:mc="http://schemas.openxmlformats.org/markup-compatibility/2006">
              <mc:Choice xmlns:v="urn:schemas-microsoft-com:vml" Requires="v">
                <p:oleObj spid="_x0000_s2054" name="Worksheet" showAsIcon="1" r:id="rId4" imgW="914400" imgH="714240" progId="Excel.Sheet.8">
                  <p:embed/>
                </p:oleObj>
              </mc:Choice>
              <mc:Fallback>
                <p:oleObj name="Worksheet" showAsIcon="1" r:id="rId4" imgW="914400" imgH="714240" progId="Excel.Sheet.8">
                  <p:embed/>
                  <p:pic>
                    <p:nvPicPr>
                      <p:cNvPr id="9" name="Object 6"/>
                      <p:cNvPicPr>
                        <a:picLocks noChangeAspect="1" noChangeArrowheads="1"/>
                      </p:cNvPicPr>
                      <p:nvPr/>
                    </p:nvPicPr>
                    <p:blipFill>
                      <a:blip r:embed="rId5"/>
                      <a:srcRect/>
                      <a:stretch>
                        <a:fillRect/>
                      </a:stretch>
                    </p:blipFill>
                    <p:spPr bwMode="auto">
                      <a:xfrm>
                        <a:off x="3752850" y="2686197"/>
                        <a:ext cx="9144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8"/>
          <p:cNvSpPr txBox="1">
            <a:spLocks noChangeArrowheads="1"/>
          </p:cNvSpPr>
          <p:nvPr/>
        </p:nvSpPr>
        <p:spPr bwMode="auto">
          <a:xfrm>
            <a:off x="3829050" y="3425825"/>
            <a:ext cx="685800" cy="641350"/>
          </a:xfrm>
          <a:prstGeom prst="rect">
            <a:avLst/>
          </a:prstGeom>
          <a:solidFill>
            <a:schemeClr val="bg1">
              <a:lumMod val="85000"/>
            </a:schemeClr>
          </a:solidFill>
          <a:ln>
            <a:noFill/>
          </a:ln>
        </p:spPr>
        <p:txBody>
          <a:bodyPr>
            <a:spAutoFit/>
          </a:bodyPr>
          <a:lstStyle>
            <a:lvl1pPr eaLnBrk="0" hangingPunct="0">
              <a:spcBef>
                <a:spcPct val="20000"/>
              </a:spcBef>
              <a:buClr>
                <a:srgbClr val="D1000A"/>
              </a:buClr>
              <a:buSzPct val="90000"/>
              <a:buFont typeface="Wingdings" pitchFamily="2" charset="2"/>
              <a:buChar char="è"/>
              <a:defRPr sz="2200">
                <a:solidFill>
                  <a:srgbClr val="00257A"/>
                </a:solidFill>
                <a:latin typeface="Arial" charset="0"/>
              </a:defRPr>
            </a:lvl1pPr>
            <a:lvl2pPr marL="742950" indent="-285750" eaLnBrk="0" hangingPunct="0">
              <a:spcBef>
                <a:spcPct val="20000"/>
              </a:spcBef>
              <a:buClr>
                <a:srgbClr val="D1000A"/>
              </a:buClr>
              <a:buFont typeface="Verdana" pitchFamily="34" charset="0"/>
              <a:buChar char="–"/>
              <a:defRPr>
                <a:solidFill>
                  <a:srgbClr val="00257A"/>
                </a:solidFill>
                <a:latin typeface="Arial" charset="0"/>
              </a:defRPr>
            </a:lvl2pPr>
            <a:lvl3pPr marL="1143000" indent="-228600" eaLnBrk="0" hangingPunct="0">
              <a:spcBef>
                <a:spcPct val="20000"/>
              </a:spcBef>
              <a:buClr>
                <a:srgbClr val="D1000A"/>
              </a:buClr>
              <a:buFont typeface="Verdana" pitchFamily="34" charset="0"/>
              <a:buChar char="–"/>
              <a:defRPr>
                <a:solidFill>
                  <a:srgbClr val="00257A"/>
                </a:solidFill>
                <a:latin typeface="Arial" charset="0"/>
              </a:defRPr>
            </a:lvl3pPr>
            <a:lvl4pPr marL="1600200" indent="-228600" eaLnBrk="0" hangingPunct="0">
              <a:spcBef>
                <a:spcPct val="20000"/>
              </a:spcBef>
              <a:buClr>
                <a:srgbClr val="D1000A"/>
              </a:buClr>
              <a:buFont typeface="Verdana" pitchFamily="34" charset="0"/>
              <a:buChar char="–"/>
              <a:defRPr>
                <a:solidFill>
                  <a:srgbClr val="00257A"/>
                </a:solidFill>
                <a:latin typeface="Arial" charset="0"/>
              </a:defRPr>
            </a:lvl4pPr>
            <a:lvl5pPr marL="2057400" indent="-228600" eaLnBrk="0" hangingPunct="0">
              <a:spcBef>
                <a:spcPct val="20000"/>
              </a:spcBef>
              <a:buClr>
                <a:srgbClr val="D1000A"/>
              </a:buClr>
              <a:buFont typeface="Verdana" pitchFamily="34" charset="0"/>
              <a:buChar char="–"/>
              <a:defRPr>
                <a:solidFill>
                  <a:srgbClr val="00257A"/>
                </a:solidFill>
                <a:latin typeface="Arial" charset="0"/>
              </a:defRPr>
            </a:lvl5pPr>
            <a:lvl6pPr marL="25146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6pPr>
            <a:lvl7pPr marL="29718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7pPr>
            <a:lvl8pPr marL="34290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8pPr>
            <a:lvl9pPr marL="3886200" indent="-228600" eaLnBrk="0" fontAlgn="base" hangingPunct="0">
              <a:spcBef>
                <a:spcPct val="20000"/>
              </a:spcBef>
              <a:spcAft>
                <a:spcPct val="0"/>
              </a:spcAft>
              <a:buClr>
                <a:srgbClr val="D1000A"/>
              </a:buClr>
              <a:buFont typeface="Verdana" pitchFamily="34" charset="0"/>
              <a:buChar char="–"/>
              <a:defRPr>
                <a:solidFill>
                  <a:srgbClr val="00257A"/>
                </a:solidFill>
                <a:latin typeface="Arial" charset="0"/>
              </a:defRPr>
            </a:lvl9pPr>
          </a:lstStyle>
          <a:p>
            <a:pPr algn="ctr" eaLnBrk="1" hangingPunct="1">
              <a:spcBef>
                <a:spcPct val="50000"/>
              </a:spcBef>
              <a:buClrTx/>
              <a:buSzTx/>
              <a:buFontTx/>
              <a:buNone/>
            </a:pPr>
            <a:r>
              <a:rPr lang="en-US" altLang="en-US" sz="1800">
                <a:solidFill>
                  <a:schemeClr val="tx1"/>
                </a:solidFill>
              </a:rPr>
              <a:t>Data File</a:t>
            </a:r>
          </a:p>
        </p:txBody>
      </p:sp>
      <p:sp>
        <p:nvSpPr>
          <p:cNvPr id="12" name="Fußzeilenplatzhalter 6"/>
          <p:cNvSpPr>
            <a:spLocks noGrp="1"/>
          </p:cNvSpPr>
          <p:nvPr>
            <p:ph type="ftr" sz="quarter" idx="3"/>
          </p:nvPr>
        </p:nvSpPr>
        <p:spPr>
          <a:xfrm>
            <a:off x="4981575" y="4644000"/>
            <a:ext cx="3388712" cy="156194"/>
          </a:xfrm>
        </p:spPr>
        <p:txBody>
          <a:bodyPr/>
          <a:lstStyle/>
          <a:p>
            <a:r>
              <a:rPr lang="en-US" altLang="en-US" dirty="0">
                <a:latin typeface="Verdana" pitchFamily="34" charset="0"/>
              </a:rPr>
              <a:t>Distribution Case Study </a:t>
            </a:r>
            <a:r>
              <a:rPr lang="en-US" dirty="0"/>
              <a:t>| NORAM | 2017</a:t>
            </a:r>
          </a:p>
        </p:txBody>
      </p:sp>
    </p:spTree>
    <p:extLst>
      <p:ext uri="{BB962C8B-B14F-4D97-AF65-F5344CB8AC3E}">
        <p14:creationId xmlns:p14="http://schemas.microsoft.com/office/powerpoint/2010/main" val="18539319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CABB-F2C7-4AC2-BD03-0FF895E1837B}"/>
              </a:ext>
            </a:extLst>
          </p:cNvPr>
          <p:cNvSpPr>
            <a:spLocks noGrp="1"/>
          </p:cNvSpPr>
          <p:nvPr>
            <p:ph type="title"/>
          </p:nvPr>
        </p:nvSpPr>
        <p:spPr/>
        <p:txBody>
          <a:bodyPr/>
          <a:lstStyle/>
          <a:p>
            <a:r>
              <a:rPr lang="en-US" dirty="0"/>
              <a:t>Analyzing Seasonality of Demand using RStudio</a:t>
            </a:r>
          </a:p>
        </p:txBody>
      </p:sp>
      <p:sp>
        <p:nvSpPr>
          <p:cNvPr id="3" name="Footer Placeholder 2">
            <a:extLst>
              <a:ext uri="{FF2B5EF4-FFF2-40B4-BE49-F238E27FC236}">
                <a16:creationId xmlns:a16="http://schemas.microsoft.com/office/drawing/2014/main" id="{94384019-95A8-455A-B4C8-4DE1B2F32862}"/>
              </a:ext>
            </a:extLst>
          </p:cNvPr>
          <p:cNvSpPr>
            <a:spLocks noGrp="1"/>
          </p:cNvSpPr>
          <p:nvPr>
            <p:ph type="ftr" sz="quarter" idx="3"/>
          </p:nvPr>
        </p:nvSpPr>
        <p:spPr/>
        <p:txBody>
          <a:bodyPr/>
          <a:lstStyle/>
          <a:p>
            <a:r>
              <a:rPr lang="en-US"/>
              <a:t>Presentation title | Location | xx Month 20xx</a:t>
            </a:r>
            <a:endParaRPr lang="en-US" dirty="0"/>
          </a:p>
        </p:txBody>
      </p:sp>
      <p:pic>
        <p:nvPicPr>
          <p:cNvPr id="5" name="Picture 4">
            <a:extLst>
              <a:ext uri="{FF2B5EF4-FFF2-40B4-BE49-F238E27FC236}">
                <a16:creationId xmlns:a16="http://schemas.microsoft.com/office/drawing/2014/main" id="{AC8A696C-0A60-4CA2-9EF7-90D99E89A48D}"/>
              </a:ext>
            </a:extLst>
          </p:cNvPr>
          <p:cNvPicPr>
            <a:picLocks noChangeAspect="1"/>
          </p:cNvPicPr>
          <p:nvPr/>
        </p:nvPicPr>
        <p:blipFill>
          <a:blip r:embed="rId2"/>
          <a:stretch>
            <a:fillRect/>
          </a:stretch>
        </p:blipFill>
        <p:spPr>
          <a:xfrm>
            <a:off x="4067452" y="1010607"/>
            <a:ext cx="3881336" cy="2130584"/>
          </a:xfrm>
          <a:prstGeom prst="rect">
            <a:avLst/>
          </a:prstGeom>
        </p:spPr>
      </p:pic>
      <p:pic>
        <p:nvPicPr>
          <p:cNvPr id="6" name="Picture 5">
            <a:extLst>
              <a:ext uri="{FF2B5EF4-FFF2-40B4-BE49-F238E27FC236}">
                <a16:creationId xmlns:a16="http://schemas.microsoft.com/office/drawing/2014/main" id="{47AFD960-A18C-4952-A4E0-0D6B7195C240}"/>
              </a:ext>
            </a:extLst>
          </p:cNvPr>
          <p:cNvPicPr>
            <a:picLocks noChangeAspect="1"/>
          </p:cNvPicPr>
          <p:nvPr/>
        </p:nvPicPr>
        <p:blipFill>
          <a:blip r:embed="rId3"/>
          <a:stretch>
            <a:fillRect/>
          </a:stretch>
        </p:blipFill>
        <p:spPr>
          <a:xfrm>
            <a:off x="351781" y="919364"/>
            <a:ext cx="3206491" cy="1498475"/>
          </a:xfrm>
          <a:prstGeom prst="rect">
            <a:avLst/>
          </a:prstGeom>
        </p:spPr>
      </p:pic>
      <p:pic>
        <p:nvPicPr>
          <p:cNvPr id="7" name="Picture 6">
            <a:extLst>
              <a:ext uri="{FF2B5EF4-FFF2-40B4-BE49-F238E27FC236}">
                <a16:creationId xmlns:a16="http://schemas.microsoft.com/office/drawing/2014/main" id="{535FF357-7786-4A4E-8751-78F5746F499A}"/>
              </a:ext>
            </a:extLst>
          </p:cNvPr>
          <p:cNvPicPr>
            <a:picLocks noChangeAspect="1"/>
          </p:cNvPicPr>
          <p:nvPr/>
        </p:nvPicPr>
        <p:blipFill>
          <a:blip r:embed="rId4"/>
          <a:stretch>
            <a:fillRect/>
          </a:stretch>
        </p:blipFill>
        <p:spPr>
          <a:xfrm>
            <a:off x="1121774" y="2914786"/>
            <a:ext cx="1710731" cy="1436248"/>
          </a:xfrm>
          <a:prstGeom prst="rect">
            <a:avLst/>
          </a:prstGeom>
        </p:spPr>
      </p:pic>
      <p:pic>
        <p:nvPicPr>
          <p:cNvPr id="8" name="Picture 7">
            <a:extLst>
              <a:ext uri="{FF2B5EF4-FFF2-40B4-BE49-F238E27FC236}">
                <a16:creationId xmlns:a16="http://schemas.microsoft.com/office/drawing/2014/main" id="{16C6C7E3-E13D-4F33-A489-7D60A247C01E}"/>
              </a:ext>
            </a:extLst>
          </p:cNvPr>
          <p:cNvPicPr>
            <a:picLocks noChangeAspect="1"/>
          </p:cNvPicPr>
          <p:nvPr/>
        </p:nvPicPr>
        <p:blipFill>
          <a:blip r:embed="rId5"/>
          <a:stretch>
            <a:fillRect/>
          </a:stretch>
        </p:blipFill>
        <p:spPr>
          <a:xfrm>
            <a:off x="3807804" y="3399233"/>
            <a:ext cx="4788184" cy="641174"/>
          </a:xfrm>
          <a:prstGeom prst="rect">
            <a:avLst/>
          </a:prstGeom>
        </p:spPr>
      </p:pic>
      <p:cxnSp>
        <p:nvCxnSpPr>
          <p:cNvPr id="10" name="Straight Arrow Connector 9">
            <a:extLst>
              <a:ext uri="{FF2B5EF4-FFF2-40B4-BE49-F238E27FC236}">
                <a16:creationId xmlns:a16="http://schemas.microsoft.com/office/drawing/2014/main" id="{8EC22B38-CE00-44A7-AD5D-DE6FBA6431A4}"/>
              </a:ext>
            </a:extLst>
          </p:cNvPr>
          <p:cNvCxnSpPr/>
          <p:nvPr/>
        </p:nvCxnSpPr>
        <p:spPr bwMode="auto">
          <a:xfrm>
            <a:off x="2287461" y="1913521"/>
            <a:ext cx="1711943" cy="137306"/>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C59AB19A-752F-4CEB-8A14-41D4649B4487}"/>
              </a:ext>
            </a:extLst>
          </p:cNvPr>
          <p:cNvCxnSpPr>
            <a:cxnSpLocks/>
          </p:cNvCxnSpPr>
          <p:nvPr/>
        </p:nvCxnSpPr>
        <p:spPr bwMode="auto">
          <a:xfrm>
            <a:off x="1457781" y="2134435"/>
            <a:ext cx="271691" cy="726128"/>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0341F551-6B6D-48A9-A2FE-638AE58C5105}"/>
              </a:ext>
            </a:extLst>
          </p:cNvPr>
          <p:cNvCxnSpPr>
            <a:cxnSpLocks/>
          </p:cNvCxnSpPr>
          <p:nvPr/>
        </p:nvCxnSpPr>
        <p:spPr bwMode="auto">
          <a:xfrm>
            <a:off x="1758686" y="2246344"/>
            <a:ext cx="2991520" cy="1098666"/>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9787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2C4B-438C-4235-AAB9-EFF98080BDD7}"/>
              </a:ext>
            </a:extLst>
          </p:cNvPr>
          <p:cNvSpPr>
            <a:spLocks noGrp="1"/>
          </p:cNvSpPr>
          <p:nvPr>
            <p:ph type="title"/>
          </p:nvPr>
        </p:nvSpPr>
        <p:spPr/>
        <p:txBody>
          <a:bodyPr/>
          <a:lstStyle/>
          <a:p>
            <a:r>
              <a:rPr lang="en-US" dirty="0"/>
              <a:t>Center of Gravity Method for Facility Location</a:t>
            </a:r>
          </a:p>
        </p:txBody>
      </p:sp>
      <p:sp>
        <p:nvSpPr>
          <p:cNvPr id="3" name="Footer Placeholder 2">
            <a:extLst>
              <a:ext uri="{FF2B5EF4-FFF2-40B4-BE49-F238E27FC236}">
                <a16:creationId xmlns:a16="http://schemas.microsoft.com/office/drawing/2014/main" id="{C0C976C0-5CF1-47E1-BD09-9B0F1326FB2B}"/>
              </a:ext>
            </a:extLst>
          </p:cNvPr>
          <p:cNvSpPr>
            <a:spLocks noGrp="1"/>
          </p:cNvSpPr>
          <p:nvPr>
            <p:ph type="ftr" sz="quarter" idx="3"/>
          </p:nvPr>
        </p:nvSpPr>
        <p:spPr/>
        <p:txBody>
          <a:bodyPr/>
          <a:lstStyle/>
          <a:p>
            <a:r>
              <a:rPr lang="en-US" dirty="0"/>
              <a:t>Presentation title | Location | xx Month 20xx</a:t>
            </a:r>
          </a:p>
        </p:txBody>
      </p:sp>
      <p:sp>
        <p:nvSpPr>
          <p:cNvPr id="5" name="Textplatzhalter 14">
            <a:extLst>
              <a:ext uri="{FF2B5EF4-FFF2-40B4-BE49-F238E27FC236}">
                <a16:creationId xmlns:a16="http://schemas.microsoft.com/office/drawing/2014/main" id="{19762898-D359-4540-95A5-12B00121D93B}"/>
              </a:ext>
            </a:extLst>
          </p:cNvPr>
          <p:cNvSpPr txBox="1">
            <a:spLocks/>
          </p:cNvSpPr>
          <p:nvPr/>
        </p:nvSpPr>
        <p:spPr>
          <a:xfrm>
            <a:off x="352988" y="1017953"/>
            <a:ext cx="3859679" cy="3287591"/>
          </a:xfrm>
          <a:prstGeom prst="rect">
            <a:avLst/>
          </a:prstGeom>
        </p:spPr>
        <p:txBody>
          <a:bodyPr/>
          <a:lstStyle>
            <a:lvl1pPr marL="0" indent="0" algn="l" defTabSz="914400" rtl="0" eaLnBrk="1" latinLnBrk="0" hangingPunct="1">
              <a:lnSpc>
                <a:spcPct val="110000"/>
              </a:lnSpc>
              <a:spcBef>
                <a:spcPts val="0"/>
              </a:spcBef>
              <a:spcAft>
                <a:spcPts val="500"/>
              </a:spcAft>
              <a:buFont typeface="Arial" pitchFamily="34" charset="0"/>
              <a:buNone/>
              <a:defRPr sz="1200" b="0" kern="1200" baseline="0">
                <a:solidFill>
                  <a:schemeClr val="tx1"/>
                </a:solidFill>
                <a:latin typeface="+mn-lt"/>
                <a:ea typeface="+mn-ea"/>
                <a:cs typeface="+mn-cs"/>
              </a:defRPr>
            </a:lvl1pPr>
            <a:lvl2pPr marL="180000" marR="0" indent="-180000" algn="l" defTabSz="914400" rtl="0" eaLnBrk="1" fontAlgn="auto" latinLnBrk="0" hangingPunct="1">
              <a:lnSpc>
                <a:spcPct val="110000"/>
              </a:lnSpc>
              <a:spcBef>
                <a:spcPts val="0"/>
              </a:spcBef>
              <a:spcAft>
                <a:spcPts val="500"/>
              </a:spcAft>
              <a:buClrTx/>
              <a:buSzTx/>
              <a:buFont typeface="Arial" pitchFamily="34" charset="0"/>
              <a:buChar char="•"/>
              <a:tabLst/>
              <a:defRPr sz="1200" b="0" i="0" kern="1200" baseline="0">
                <a:solidFill>
                  <a:schemeClr val="tx1"/>
                </a:solidFill>
                <a:latin typeface="+mj-lt"/>
                <a:ea typeface="+mn-ea"/>
                <a:cs typeface="+mn-cs"/>
              </a:defRPr>
            </a:lvl2pPr>
            <a:lvl3pPr marL="360000" indent="-180000" algn="l" defTabSz="914400" rtl="0" eaLnBrk="1" latinLnBrk="0" hangingPunct="1">
              <a:lnSpc>
                <a:spcPct val="110000"/>
              </a:lnSpc>
              <a:spcBef>
                <a:spcPts val="0"/>
              </a:spcBef>
              <a:spcAft>
                <a:spcPts val="500"/>
              </a:spcAft>
              <a:buClrTx/>
              <a:buFont typeface="Arial" pitchFamily="34" charset="0"/>
              <a:buChar char="–"/>
              <a:defRPr sz="12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500"/>
              </a:spcAft>
              <a:buClrTx/>
              <a:buFont typeface="Arial" pitchFamily="34" charset="0"/>
              <a:buChar char="–"/>
              <a:defRPr sz="1200" kern="1200">
                <a:solidFill>
                  <a:schemeClr val="tx1"/>
                </a:solidFill>
                <a:latin typeface="+mn-lt"/>
                <a:ea typeface="+mn-ea"/>
                <a:cs typeface="+mn-cs"/>
              </a:defRPr>
            </a:lvl4pPr>
            <a:lvl5pPr marL="0" indent="0" algn="l" defTabSz="914400" rtl="0" eaLnBrk="1" latinLnBrk="0" hangingPunct="1">
              <a:lnSpc>
                <a:spcPct val="100000"/>
              </a:lnSpc>
              <a:spcBef>
                <a:spcPts val="0"/>
              </a:spcBef>
              <a:spcAft>
                <a:spcPts val="1400"/>
              </a:spcAft>
              <a:buFontTx/>
              <a:buNone/>
              <a:defRPr sz="1600" b="1"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eaLnBrk="0" hangingPunct="0">
              <a:spcBef>
                <a:spcPct val="0"/>
              </a:spcBef>
              <a:buFont typeface="Arial" panose="020B0604020202020204" pitchFamily="34" charset="0"/>
              <a:buChar char="•"/>
            </a:pPr>
            <a:r>
              <a:rPr lang="en-US" altLang="en-US" sz="1600" dirty="0"/>
              <a:t>The center of gravity method is used for locating single facilities that considers </a:t>
            </a:r>
            <a:r>
              <a:rPr lang="en-US" altLang="en-US" sz="1600" dirty="0">
                <a:solidFill>
                  <a:srgbClr val="FF0000"/>
                </a:solidFill>
              </a:rPr>
              <a:t>existing facilities</a:t>
            </a:r>
            <a:r>
              <a:rPr lang="en-US" altLang="en-US" sz="1600" dirty="0"/>
              <a:t>, the </a:t>
            </a:r>
            <a:r>
              <a:rPr lang="en-US" altLang="en-US" sz="1600" dirty="0">
                <a:solidFill>
                  <a:srgbClr val="FF0000"/>
                </a:solidFill>
              </a:rPr>
              <a:t>distances</a:t>
            </a:r>
            <a:r>
              <a:rPr lang="en-US" altLang="en-US" sz="1600" dirty="0"/>
              <a:t> between them, and the </a:t>
            </a:r>
            <a:r>
              <a:rPr lang="en-US" altLang="en-US" sz="1600" dirty="0">
                <a:solidFill>
                  <a:srgbClr val="FF0000"/>
                </a:solidFill>
              </a:rPr>
              <a:t>volumes of goods </a:t>
            </a:r>
            <a:r>
              <a:rPr lang="en-US" altLang="en-US" sz="1600" dirty="0"/>
              <a:t>to be shipped between them.</a:t>
            </a:r>
          </a:p>
          <a:p>
            <a:pPr marL="285750" indent="-285750" eaLnBrk="0" hangingPunct="0">
              <a:spcBef>
                <a:spcPct val="0"/>
              </a:spcBef>
              <a:buFont typeface="Arial" panose="020B0604020202020204" pitchFamily="34" charset="0"/>
              <a:buChar char="•"/>
            </a:pPr>
            <a:r>
              <a:rPr lang="en-US" altLang="en-US" sz="1600" dirty="0"/>
              <a:t>This methodology involves formulas used to compute the coordinates of the two-dimensional point that meets the distance and volume criteria stated above.</a:t>
            </a:r>
          </a:p>
          <a:p>
            <a:pPr marL="65088" indent="-7938"/>
            <a:endParaRPr lang="en-US" altLang="en-US" sz="1800" dirty="0">
              <a:latin typeface="+mj-lt"/>
            </a:endParaRPr>
          </a:p>
        </p:txBody>
      </p:sp>
      <p:pic>
        <p:nvPicPr>
          <p:cNvPr id="8" name="Picture 7">
            <a:extLst>
              <a:ext uri="{FF2B5EF4-FFF2-40B4-BE49-F238E27FC236}">
                <a16:creationId xmlns:a16="http://schemas.microsoft.com/office/drawing/2014/main" id="{58389086-3C5D-4284-825D-1199BE3153CD}"/>
              </a:ext>
            </a:extLst>
          </p:cNvPr>
          <p:cNvPicPr>
            <a:picLocks noChangeAspect="1"/>
          </p:cNvPicPr>
          <p:nvPr/>
        </p:nvPicPr>
        <p:blipFill>
          <a:blip r:embed="rId2"/>
          <a:stretch>
            <a:fillRect/>
          </a:stretch>
        </p:blipFill>
        <p:spPr>
          <a:xfrm>
            <a:off x="4907964" y="1557267"/>
            <a:ext cx="3279954" cy="615553"/>
          </a:xfrm>
          <a:prstGeom prst="rect">
            <a:avLst/>
          </a:prstGeom>
        </p:spPr>
      </p:pic>
      <p:pic>
        <p:nvPicPr>
          <p:cNvPr id="9" name="Picture 8">
            <a:extLst>
              <a:ext uri="{FF2B5EF4-FFF2-40B4-BE49-F238E27FC236}">
                <a16:creationId xmlns:a16="http://schemas.microsoft.com/office/drawing/2014/main" id="{A991E8F3-76AA-495B-8552-DAA9435036B1}"/>
              </a:ext>
            </a:extLst>
          </p:cNvPr>
          <p:cNvPicPr>
            <a:picLocks noChangeAspect="1"/>
          </p:cNvPicPr>
          <p:nvPr/>
        </p:nvPicPr>
        <p:blipFill>
          <a:blip r:embed="rId3"/>
          <a:stretch>
            <a:fillRect/>
          </a:stretch>
        </p:blipFill>
        <p:spPr>
          <a:xfrm>
            <a:off x="4322726" y="2268584"/>
            <a:ext cx="2165496" cy="1567948"/>
          </a:xfrm>
          <a:prstGeom prst="rect">
            <a:avLst/>
          </a:prstGeom>
        </p:spPr>
      </p:pic>
      <p:pic>
        <p:nvPicPr>
          <p:cNvPr id="10" name="Picture 9">
            <a:extLst>
              <a:ext uri="{FF2B5EF4-FFF2-40B4-BE49-F238E27FC236}">
                <a16:creationId xmlns:a16="http://schemas.microsoft.com/office/drawing/2014/main" id="{A2EEF7ED-9A89-41F4-A0F2-7D103059F9F0}"/>
              </a:ext>
            </a:extLst>
          </p:cNvPr>
          <p:cNvPicPr>
            <a:picLocks noChangeAspect="1"/>
          </p:cNvPicPr>
          <p:nvPr/>
        </p:nvPicPr>
        <p:blipFill>
          <a:blip r:embed="rId4"/>
          <a:stretch>
            <a:fillRect/>
          </a:stretch>
        </p:blipFill>
        <p:spPr>
          <a:xfrm>
            <a:off x="6821588" y="2268583"/>
            <a:ext cx="2242090" cy="1567948"/>
          </a:xfrm>
          <a:prstGeom prst="rect">
            <a:avLst/>
          </a:prstGeom>
        </p:spPr>
      </p:pic>
      <p:cxnSp>
        <p:nvCxnSpPr>
          <p:cNvPr id="11" name="Straight Arrow Connector 10">
            <a:extLst>
              <a:ext uri="{FF2B5EF4-FFF2-40B4-BE49-F238E27FC236}">
                <a16:creationId xmlns:a16="http://schemas.microsoft.com/office/drawing/2014/main" id="{943EFA47-6B29-4B86-AA00-9D2DD6C05BB9}"/>
              </a:ext>
            </a:extLst>
          </p:cNvPr>
          <p:cNvCxnSpPr>
            <a:cxnSpLocks/>
            <a:stCxn id="8" idx="2"/>
          </p:cNvCxnSpPr>
          <p:nvPr/>
        </p:nvCxnSpPr>
        <p:spPr bwMode="auto">
          <a:xfrm>
            <a:off x="6547941" y="2172820"/>
            <a:ext cx="866587" cy="698922"/>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DB0E43AD-B0B7-4918-A125-0201B282533B}"/>
              </a:ext>
            </a:extLst>
          </p:cNvPr>
          <p:cNvSpPr txBox="1"/>
          <p:nvPr/>
        </p:nvSpPr>
        <p:spPr>
          <a:xfrm>
            <a:off x="4572000" y="1209989"/>
            <a:ext cx="896079" cy="187424"/>
          </a:xfrm>
          <a:prstGeom prst="rect">
            <a:avLst/>
          </a:prstGeom>
          <a:noFill/>
        </p:spPr>
        <p:txBody>
          <a:bodyPr wrap="none" lIns="0" tIns="0" rIns="0" bIns="0" rtlCol="0">
            <a:spAutoFit/>
          </a:bodyPr>
          <a:lstStyle/>
          <a:p>
            <a:pPr>
              <a:lnSpc>
                <a:spcPct val="110000"/>
              </a:lnSpc>
              <a:spcAft>
                <a:spcPts val="500"/>
              </a:spcAft>
            </a:pPr>
            <a:r>
              <a:rPr lang="en-US" sz="1200" dirty="0"/>
              <a:t>For example:</a:t>
            </a:r>
          </a:p>
        </p:txBody>
      </p:sp>
    </p:spTree>
    <p:extLst>
      <p:ext uri="{BB962C8B-B14F-4D97-AF65-F5344CB8AC3E}">
        <p14:creationId xmlns:p14="http://schemas.microsoft.com/office/powerpoint/2010/main" val="77369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0084-AA10-4FBA-B228-5B8416627F03}"/>
              </a:ext>
            </a:extLst>
          </p:cNvPr>
          <p:cNvSpPr>
            <a:spLocks noGrp="1"/>
          </p:cNvSpPr>
          <p:nvPr>
            <p:ph type="title"/>
          </p:nvPr>
        </p:nvSpPr>
        <p:spPr/>
        <p:txBody>
          <a:bodyPr/>
          <a:lstStyle/>
          <a:p>
            <a:r>
              <a:rPr lang="en-US" dirty="0"/>
              <a:t>Preparing Inputs for Center of Gravity Method</a:t>
            </a:r>
          </a:p>
        </p:txBody>
      </p:sp>
      <p:sp>
        <p:nvSpPr>
          <p:cNvPr id="3" name="Footer Placeholder 2">
            <a:extLst>
              <a:ext uri="{FF2B5EF4-FFF2-40B4-BE49-F238E27FC236}">
                <a16:creationId xmlns:a16="http://schemas.microsoft.com/office/drawing/2014/main" id="{89FA40C3-7A64-4E1D-BA8E-4E498CFDF7B0}"/>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F5C4FA71-B567-43E5-95AA-2FBD3F884A32}"/>
              </a:ext>
            </a:extLst>
          </p:cNvPr>
          <p:cNvPicPr>
            <a:picLocks noChangeAspect="1"/>
          </p:cNvPicPr>
          <p:nvPr/>
        </p:nvPicPr>
        <p:blipFill>
          <a:blip r:embed="rId2"/>
          <a:stretch>
            <a:fillRect/>
          </a:stretch>
        </p:blipFill>
        <p:spPr>
          <a:xfrm>
            <a:off x="414000" y="1096440"/>
            <a:ext cx="3686543" cy="2571750"/>
          </a:xfrm>
          <a:prstGeom prst="rect">
            <a:avLst/>
          </a:prstGeom>
        </p:spPr>
      </p:pic>
      <p:sp>
        <p:nvSpPr>
          <p:cNvPr id="5" name="TextBox 4">
            <a:extLst>
              <a:ext uri="{FF2B5EF4-FFF2-40B4-BE49-F238E27FC236}">
                <a16:creationId xmlns:a16="http://schemas.microsoft.com/office/drawing/2014/main" id="{0DB9F018-0221-407E-8248-7A486C5314B3}"/>
              </a:ext>
            </a:extLst>
          </p:cNvPr>
          <p:cNvSpPr txBox="1"/>
          <p:nvPr/>
        </p:nvSpPr>
        <p:spPr>
          <a:xfrm>
            <a:off x="4572000" y="1096440"/>
            <a:ext cx="4201471" cy="3661708"/>
          </a:xfrm>
          <a:prstGeom prst="rect">
            <a:avLst/>
          </a:prstGeom>
          <a:noFill/>
        </p:spPr>
        <p:txBody>
          <a:bodyPr wrap="none" lIns="0" tIns="0" rIns="0" bIns="0" rtlCol="0">
            <a:spAutoFit/>
          </a:bodyPr>
          <a:lstStyle/>
          <a:p>
            <a:pPr>
              <a:lnSpc>
                <a:spcPct val="110000"/>
              </a:lnSpc>
              <a:spcAft>
                <a:spcPts val="500"/>
              </a:spcAft>
            </a:pPr>
            <a:r>
              <a:rPr lang="en-US" sz="1200" dirty="0"/>
              <a:t>The Center of Gravity Method takes three inputs, </a:t>
            </a:r>
          </a:p>
          <a:p>
            <a:pPr>
              <a:lnSpc>
                <a:spcPct val="110000"/>
              </a:lnSpc>
              <a:spcAft>
                <a:spcPts val="500"/>
              </a:spcAft>
            </a:pPr>
            <a:r>
              <a:rPr lang="en-US" sz="1200" dirty="0"/>
              <a:t>which is: </a:t>
            </a:r>
            <a:r>
              <a:rPr lang="en-US" sz="1200" dirty="0">
                <a:solidFill>
                  <a:srgbClr val="FF0000"/>
                </a:solidFill>
              </a:rPr>
              <a:t>X, Y coordinates, and demands from each store</a:t>
            </a:r>
          </a:p>
          <a:p>
            <a:pPr>
              <a:lnSpc>
                <a:spcPct val="110000"/>
              </a:lnSpc>
              <a:spcAft>
                <a:spcPts val="500"/>
              </a:spcAft>
            </a:pPr>
            <a:endParaRPr lang="en-US" sz="1200" dirty="0"/>
          </a:p>
          <a:p>
            <a:pPr>
              <a:lnSpc>
                <a:spcPct val="110000"/>
              </a:lnSpc>
              <a:spcAft>
                <a:spcPts val="500"/>
              </a:spcAft>
            </a:pPr>
            <a:r>
              <a:rPr lang="en-US" sz="1200" dirty="0"/>
              <a:t>However, the demands for each store fluctuate from time</a:t>
            </a:r>
          </a:p>
          <a:p>
            <a:pPr>
              <a:lnSpc>
                <a:spcPct val="110000"/>
              </a:lnSpc>
              <a:spcAft>
                <a:spcPts val="500"/>
              </a:spcAft>
            </a:pPr>
            <a:r>
              <a:rPr lang="en-US" sz="1200" dirty="0"/>
              <a:t>to time</a:t>
            </a:r>
          </a:p>
          <a:p>
            <a:pPr>
              <a:lnSpc>
                <a:spcPct val="110000"/>
              </a:lnSpc>
              <a:spcAft>
                <a:spcPts val="500"/>
              </a:spcAft>
            </a:pPr>
            <a:endParaRPr lang="en-US" sz="1200" dirty="0"/>
          </a:p>
          <a:p>
            <a:pPr>
              <a:lnSpc>
                <a:spcPct val="110000"/>
              </a:lnSpc>
              <a:spcAft>
                <a:spcPts val="500"/>
              </a:spcAft>
            </a:pPr>
            <a:r>
              <a:rPr lang="en-US" sz="1200" dirty="0"/>
              <a:t>In this case we need </a:t>
            </a:r>
            <a:r>
              <a:rPr lang="en-US" sz="1200" dirty="0">
                <a:solidFill>
                  <a:srgbClr val="FF0000"/>
                </a:solidFill>
              </a:rPr>
              <a:t>a weighted demand that can be a good </a:t>
            </a:r>
          </a:p>
          <a:p>
            <a:pPr>
              <a:lnSpc>
                <a:spcPct val="110000"/>
              </a:lnSpc>
              <a:spcAft>
                <a:spcPts val="500"/>
              </a:spcAft>
            </a:pPr>
            <a:r>
              <a:rPr lang="en-US" sz="1200" dirty="0">
                <a:solidFill>
                  <a:srgbClr val="FF0000"/>
                </a:solidFill>
              </a:rPr>
              <a:t>representation for inputs.</a:t>
            </a:r>
          </a:p>
          <a:p>
            <a:pPr>
              <a:lnSpc>
                <a:spcPct val="110000"/>
              </a:lnSpc>
              <a:spcAft>
                <a:spcPts val="500"/>
              </a:spcAft>
            </a:pPr>
            <a:endParaRPr lang="en-US" sz="1200" dirty="0"/>
          </a:p>
          <a:p>
            <a:pPr>
              <a:lnSpc>
                <a:spcPct val="110000"/>
              </a:lnSpc>
              <a:spcAft>
                <a:spcPts val="500"/>
              </a:spcAft>
            </a:pPr>
            <a:r>
              <a:rPr lang="en-US" sz="1200" dirty="0"/>
              <a:t>Instead of calculating the average demand for each store </a:t>
            </a:r>
          </a:p>
          <a:p>
            <a:pPr>
              <a:lnSpc>
                <a:spcPct val="110000"/>
              </a:lnSpc>
              <a:spcAft>
                <a:spcPts val="500"/>
              </a:spcAft>
            </a:pPr>
            <a:r>
              <a:rPr lang="en-US" sz="1200" dirty="0"/>
              <a:t>over 28 days period, </a:t>
            </a:r>
            <a:r>
              <a:rPr lang="en-US" sz="1200" dirty="0">
                <a:solidFill>
                  <a:srgbClr val="FF0000"/>
                </a:solidFill>
              </a:rPr>
              <a:t>Bootstrap Resampling method </a:t>
            </a:r>
            <a:r>
              <a:rPr lang="en-US" sz="1200" dirty="0"/>
              <a:t>is used</a:t>
            </a:r>
          </a:p>
          <a:p>
            <a:pPr>
              <a:lnSpc>
                <a:spcPct val="110000"/>
              </a:lnSpc>
              <a:spcAft>
                <a:spcPts val="500"/>
              </a:spcAft>
            </a:pPr>
            <a:r>
              <a:rPr lang="en-US" sz="1200" dirty="0"/>
              <a:t>to better understand the overall population, which is explained</a:t>
            </a:r>
          </a:p>
          <a:p>
            <a:pPr>
              <a:lnSpc>
                <a:spcPct val="110000"/>
              </a:lnSpc>
              <a:spcAft>
                <a:spcPts val="500"/>
              </a:spcAft>
            </a:pPr>
            <a:r>
              <a:rPr lang="en-US" sz="1200" dirty="0"/>
              <a:t>in next slide</a:t>
            </a:r>
          </a:p>
          <a:p>
            <a:pPr>
              <a:lnSpc>
                <a:spcPct val="110000"/>
              </a:lnSpc>
              <a:spcAft>
                <a:spcPts val="500"/>
              </a:spcAft>
            </a:pPr>
            <a:endParaRPr lang="en-US" sz="1200" dirty="0"/>
          </a:p>
        </p:txBody>
      </p:sp>
    </p:spTree>
    <p:extLst>
      <p:ext uri="{BB962C8B-B14F-4D97-AF65-F5344CB8AC3E}">
        <p14:creationId xmlns:p14="http://schemas.microsoft.com/office/powerpoint/2010/main" val="330923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980A-73D8-47B6-8D3F-939545FBF3E3}"/>
              </a:ext>
            </a:extLst>
          </p:cNvPr>
          <p:cNvSpPr>
            <a:spLocks noGrp="1"/>
          </p:cNvSpPr>
          <p:nvPr>
            <p:ph type="title"/>
          </p:nvPr>
        </p:nvSpPr>
        <p:spPr/>
        <p:txBody>
          <a:bodyPr/>
          <a:lstStyle/>
          <a:p>
            <a:r>
              <a:rPr lang="en-US" dirty="0"/>
              <a:t>Bootstrap Resampling Method</a:t>
            </a:r>
          </a:p>
        </p:txBody>
      </p:sp>
      <p:sp>
        <p:nvSpPr>
          <p:cNvPr id="3" name="Footer Placeholder 2">
            <a:extLst>
              <a:ext uri="{FF2B5EF4-FFF2-40B4-BE49-F238E27FC236}">
                <a16:creationId xmlns:a16="http://schemas.microsoft.com/office/drawing/2014/main" id="{B44C257E-085C-4B62-AA53-2F4B3803312C}"/>
              </a:ext>
            </a:extLst>
          </p:cNvPr>
          <p:cNvSpPr>
            <a:spLocks noGrp="1"/>
          </p:cNvSpPr>
          <p:nvPr>
            <p:ph type="ftr" sz="quarter" idx="3"/>
          </p:nvPr>
        </p:nvSpPr>
        <p:spPr/>
        <p:txBody>
          <a:bodyPr/>
          <a:lstStyle/>
          <a:p>
            <a:r>
              <a:rPr lang="en-US"/>
              <a:t>Presentation title | Location | xx Month 20xx</a:t>
            </a:r>
            <a:endParaRPr lang="en-US" dirty="0"/>
          </a:p>
        </p:txBody>
      </p:sp>
      <p:pic>
        <p:nvPicPr>
          <p:cNvPr id="4" name="Picture 3">
            <a:extLst>
              <a:ext uri="{FF2B5EF4-FFF2-40B4-BE49-F238E27FC236}">
                <a16:creationId xmlns:a16="http://schemas.microsoft.com/office/drawing/2014/main" id="{4CCCEB4A-49F9-45C0-B9AF-46D0F2A8F14A}"/>
              </a:ext>
            </a:extLst>
          </p:cNvPr>
          <p:cNvPicPr>
            <a:picLocks noChangeAspect="1"/>
          </p:cNvPicPr>
          <p:nvPr/>
        </p:nvPicPr>
        <p:blipFill>
          <a:blip r:embed="rId2"/>
          <a:stretch>
            <a:fillRect/>
          </a:stretch>
        </p:blipFill>
        <p:spPr>
          <a:xfrm>
            <a:off x="4536943" y="1024884"/>
            <a:ext cx="4234575" cy="3329836"/>
          </a:xfrm>
          <a:prstGeom prst="rect">
            <a:avLst/>
          </a:prstGeom>
        </p:spPr>
      </p:pic>
      <p:pic>
        <p:nvPicPr>
          <p:cNvPr id="5" name="Picture 4">
            <a:extLst>
              <a:ext uri="{FF2B5EF4-FFF2-40B4-BE49-F238E27FC236}">
                <a16:creationId xmlns:a16="http://schemas.microsoft.com/office/drawing/2014/main" id="{5470A483-8E5E-4616-B9FB-17D94D9D34C9}"/>
              </a:ext>
            </a:extLst>
          </p:cNvPr>
          <p:cNvPicPr>
            <a:picLocks noChangeAspect="1"/>
          </p:cNvPicPr>
          <p:nvPr/>
        </p:nvPicPr>
        <p:blipFill>
          <a:blip r:embed="rId3"/>
          <a:stretch>
            <a:fillRect/>
          </a:stretch>
        </p:blipFill>
        <p:spPr>
          <a:xfrm>
            <a:off x="1428567" y="3133121"/>
            <a:ext cx="2054091" cy="1253735"/>
          </a:xfrm>
          <a:prstGeom prst="rect">
            <a:avLst/>
          </a:prstGeom>
        </p:spPr>
      </p:pic>
      <p:pic>
        <p:nvPicPr>
          <p:cNvPr id="6" name="Picture 5">
            <a:extLst>
              <a:ext uri="{FF2B5EF4-FFF2-40B4-BE49-F238E27FC236}">
                <a16:creationId xmlns:a16="http://schemas.microsoft.com/office/drawing/2014/main" id="{284CE2CD-B909-4F37-89B2-FB98E6B7F771}"/>
              </a:ext>
            </a:extLst>
          </p:cNvPr>
          <p:cNvPicPr>
            <a:picLocks noChangeAspect="1"/>
          </p:cNvPicPr>
          <p:nvPr/>
        </p:nvPicPr>
        <p:blipFill>
          <a:blip r:embed="rId4"/>
          <a:stretch>
            <a:fillRect/>
          </a:stretch>
        </p:blipFill>
        <p:spPr>
          <a:xfrm>
            <a:off x="668163" y="929460"/>
            <a:ext cx="2654574" cy="1795569"/>
          </a:xfrm>
          <a:prstGeom prst="rect">
            <a:avLst/>
          </a:prstGeom>
        </p:spPr>
      </p:pic>
      <p:cxnSp>
        <p:nvCxnSpPr>
          <p:cNvPr id="7" name="Straight Arrow Connector 6">
            <a:extLst>
              <a:ext uri="{FF2B5EF4-FFF2-40B4-BE49-F238E27FC236}">
                <a16:creationId xmlns:a16="http://schemas.microsoft.com/office/drawing/2014/main" id="{4DF8214E-15E1-4E79-92EF-67B9CD68D9A3}"/>
              </a:ext>
            </a:extLst>
          </p:cNvPr>
          <p:cNvCxnSpPr>
            <a:cxnSpLocks/>
          </p:cNvCxnSpPr>
          <p:nvPr/>
        </p:nvCxnSpPr>
        <p:spPr bwMode="auto">
          <a:xfrm flipH="1">
            <a:off x="2188133" y="2600051"/>
            <a:ext cx="178206" cy="53307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DD92DBF8-5DF4-48BA-9E9E-AE18B64A6458}"/>
              </a:ext>
            </a:extLst>
          </p:cNvPr>
          <p:cNvCxnSpPr>
            <a:cxnSpLocks/>
          </p:cNvCxnSpPr>
          <p:nvPr/>
        </p:nvCxnSpPr>
        <p:spPr bwMode="auto">
          <a:xfrm flipV="1">
            <a:off x="3552429" y="2543449"/>
            <a:ext cx="2360496" cy="1216540"/>
          </a:xfrm>
          <a:prstGeom prst="straightConnector1">
            <a:avLst/>
          </a:prstGeom>
          <a:ln>
            <a:headEnd type="none" w="med" len="med"/>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67814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NAME" val="subtitle"/>
</p:tagLst>
</file>

<file path=ppt/theme/theme1.xml><?xml version="1.0" encoding="utf-8"?>
<a:theme xmlns:a="http://schemas.openxmlformats.org/drawingml/2006/main" name="SC_Supply Chain Presentation Template 16x9_EN">
  <a:themeElements>
    <a:clrScheme name="hyperlinks">
      <a:dk1>
        <a:srgbClr val="000000"/>
      </a:dk1>
      <a:lt1>
        <a:srgbClr val="FFFFFF"/>
      </a:lt1>
      <a:dk2>
        <a:srgbClr val="B2B2B2"/>
      </a:dk2>
      <a:lt2>
        <a:srgbClr val="DADADA"/>
      </a:lt2>
      <a:accent1>
        <a:srgbClr val="969696"/>
      </a:accent1>
      <a:accent2>
        <a:srgbClr val="696969"/>
      </a:accent2>
      <a:accent3>
        <a:srgbClr val="FFCC00"/>
      </a:accent3>
      <a:accent4>
        <a:srgbClr val="D40511"/>
      </a:accent4>
      <a:accent5>
        <a:srgbClr val="EAEAEA"/>
      </a:accent5>
      <a:accent6>
        <a:srgbClr val="F8F8F8"/>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Klassisch 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cap="flat" cmpd="sng" algn="ctr">
          <a:noFill/>
          <a:prstDash val="solid"/>
          <a:round/>
          <a:headEnd type="none" w="med" len="med"/>
          <a:tailEnd type="none" w="med" len="med"/>
        </a:ln>
        <a:effectLst/>
      </a:spPr>
      <a:bodyPr vert="horz" wrap="square" lIns="72000" tIns="36000" rIns="36000" bIns="36000" numCol="1" rtlCol="0" anchor="t" anchorCtr="0" compatLnSpc="1">
        <a:prstTxWarp prst="textNoShape">
          <a:avLst/>
        </a:prstTxWarp>
      </a:bodyPr>
      <a:lstStyle>
        <a:defPPr marL="0" marR="0" indent="0" algn="l" defTabSz="995363" rtl="0" eaLnBrk="0" fontAlgn="base" latinLnBrk="0" hangingPunct="0">
          <a:lnSpc>
            <a:spcPct val="100000"/>
          </a:lnSpc>
          <a:spcBef>
            <a:spcPct val="0"/>
          </a:spcBef>
          <a:spcAft>
            <a:spcPct val="0"/>
          </a:spcAft>
          <a:buClrTx/>
          <a:buSzTx/>
          <a:buFontTx/>
          <a:buNone/>
          <a:tabLst/>
          <a:defRPr kumimoji="0" sz="1200" b="0" i="0" u="none" strike="noStrike" cap="none" normalizeH="0" baseline="0" dirty="0" err="1" smtClean="0">
            <a:ln>
              <a:noFill/>
            </a:ln>
            <a:solidFill>
              <a:schemeClr val="tx1"/>
            </a:solidFill>
            <a:effectLst/>
          </a:defRPr>
        </a:defPPr>
      </a:lstStyle>
    </a:spDef>
    <a:lnDef>
      <a:spPr bwMode="auto">
        <a:solidFill>
          <a:schemeClr val="bg1"/>
        </a:solidFill>
        <a:ln w="12700" cap="flat" cmpd="sng" algn="ctr">
          <a:solidFill>
            <a:schemeClr val="accent2"/>
          </a:solidFill>
          <a:prstDash val="solid"/>
          <a:round/>
          <a:headEnd type="none" w="med" len="med"/>
          <a:tailEnd type="none" w="med" len="med"/>
        </a:ln>
        <a:effectLst/>
      </a:spPr>
      <a:bodyPr/>
      <a:lstStyle/>
    </a:lnDef>
    <a:txDef>
      <a:spPr>
        <a:noFill/>
      </a:spPr>
      <a:bodyPr wrap="square" lIns="0" tIns="0" rIns="0" bIns="0" rtlCol="0">
        <a:spAutoFit/>
      </a:bodyPr>
      <a:lstStyle>
        <a:defPPr>
          <a:lnSpc>
            <a:spcPct val="110000"/>
          </a:lnSpc>
          <a:spcAft>
            <a:spcPts val="500"/>
          </a:spcAft>
          <a:defRPr sz="1200" dirty="0" err="1" smtClean="0"/>
        </a:defPPr>
      </a:lstStyle>
    </a:txDef>
  </a:objectDefaults>
  <a:extraClrSchemeLst>
    <a:extraClrScheme>
      <a:clrScheme name="DPDHL_2010_color_scheme">
        <a:dk1>
          <a:srgbClr val="000000"/>
        </a:dk1>
        <a:lt1>
          <a:srgbClr val="FFFFFF"/>
        </a:lt1>
        <a:dk2>
          <a:srgbClr val="B2B2B2"/>
        </a:dk2>
        <a:lt2>
          <a:srgbClr val="DADADA"/>
        </a:lt2>
        <a:accent1>
          <a:srgbClr val="969696"/>
        </a:accent1>
        <a:accent2>
          <a:srgbClr val="696969"/>
        </a:accent2>
        <a:accent3>
          <a:srgbClr val="FFCC00"/>
        </a:accent3>
        <a:accent4>
          <a:srgbClr val="D40511"/>
        </a:accent4>
        <a:accent5>
          <a:srgbClr val="EAEAEA"/>
        </a:accent5>
        <a:accent6>
          <a:srgbClr val="F8F8F8"/>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100% Postyellow">
      <a:srgbClr val="FFCC00"/>
    </a:custClr>
    <a:custClr name="70% Postyellow">
      <a:srgbClr val="FFDB4C"/>
    </a:custClr>
    <a:custClr name="45% Postyellow">
      <a:srgbClr val="FFE88C"/>
    </a:custClr>
    <a:custClr name="20% Postyellow">
      <a:srgbClr val="FFF5CC"/>
    </a:custClr>
    <a:custClr name="None">
      <a:srgbClr val="FFFFFF"/>
    </a:custClr>
    <a:custClr name="DHL Red">
      <a:srgbClr val="D40511"/>
    </a:custClr>
    <a:custClr name="None">
      <a:srgbClr val="FFFFFF"/>
    </a:custClr>
    <a:custClr name="None">
      <a:srgbClr val="FFFFFF"/>
    </a:custClr>
    <a:custClr name="None">
      <a:srgbClr val="FFFFFF"/>
    </a:custClr>
    <a:custClr name="None">
      <a:srgbClr val="FFFFFF"/>
    </a:custClr>
    <a:custClr name="Black">
      <a:srgbClr val="000000"/>
    </a:custClr>
    <a:custClr name="60% Black">
      <a:srgbClr val="666666"/>
    </a:custClr>
    <a:custClr name="40% Black">
      <a:srgbClr val="999999"/>
    </a:custClr>
    <a:custClr name="25% Black">
      <a:srgbClr val="BFBFBF"/>
    </a:custClr>
    <a:custClr name="8% Black">
      <a:srgbClr val="E4E4E4"/>
    </a:custClr>
    <a:custClr name="None">
      <a:srgbClr val="FFFFFF"/>
    </a:custClr>
    <a:custClr name="None">
      <a:srgbClr val="FFFFFF"/>
    </a:custClr>
    <a:custClr name="None">
      <a:srgbClr val="FFFFFF"/>
    </a:custClr>
    <a:custClr name="None">
      <a:srgbClr val="FFFFFF"/>
    </a:custClr>
    <a:custClr name="None">
      <a:srgbClr val="FFFFFF"/>
    </a:custClr>
  </a:custClrLst>
  <a:extLst>
    <a:ext uri="{05A4C25C-085E-4340-85A3-A5531E510DB2}">
      <thm15:themeFamily xmlns:thm15="http://schemas.microsoft.com/office/thememl/2012/main" name="DHL_PPT_16x9.potx" id="{EE4D8910-6653-4EC0-B95E-1F0E6430571C}" vid="{32F225D3-6505-4AAF-BB49-C7F70A3739E7}"/>
    </a:ext>
  </a:ext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SC_Supply Chain Presentation Template 16x9_EN</Template>
  <TotalTime>1967</TotalTime>
  <Words>1333</Words>
  <Application>Microsoft Office PowerPoint</Application>
  <PresentationFormat>On-screen Show (16:9)</PresentationFormat>
  <Paragraphs>178</Paragraphs>
  <Slides>31</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31</vt:i4>
      </vt:variant>
    </vt:vector>
  </HeadingPairs>
  <TitlesOfParts>
    <vt:vector size="39" baseType="lpstr">
      <vt:lpstr>Arial</vt:lpstr>
      <vt:lpstr>Calibri</vt:lpstr>
      <vt:lpstr>Verdana</vt:lpstr>
      <vt:lpstr>Wingdings</vt:lpstr>
      <vt:lpstr>SC_Supply Chain Presentation Template 16x9_EN</vt:lpstr>
      <vt:lpstr>think-cell Folie</vt:lpstr>
      <vt:lpstr>Worksheet</vt:lpstr>
      <vt:lpstr>Microsoft Excel Worksheet</vt:lpstr>
      <vt:lpstr>Distribution Case Study</vt:lpstr>
      <vt:lpstr>Objective</vt:lpstr>
      <vt:lpstr>Assumptions</vt:lpstr>
      <vt:lpstr>Questions</vt:lpstr>
      <vt:lpstr>Data Files</vt:lpstr>
      <vt:lpstr>Analyzing Seasonality of Demand using RStudio</vt:lpstr>
      <vt:lpstr>Center of Gravity Method for Facility Location</vt:lpstr>
      <vt:lpstr>Preparing Inputs for Center of Gravity Method</vt:lpstr>
      <vt:lpstr>Bootstrap Resampling Method</vt:lpstr>
      <vt:lpstr>Using Bootstrap Method to Generate Weight_list</vt:lpstr>
      <vt:lpstr>Cross-docking Warehouse Location</vt:lpstr>
      <vt:lpstr>Solving The Traveling Salesman Problem</vt:lpstr>
      <vt:lpstr>Solving The Traveling Salesman Problem Using Christofides Algorithm</vt:lpstr>
      <vt:lpstr>Solving The Traveling Salesman Problem Using Christofides Algorithm</vt:lpstr>
      <vt:lpstr>Solving The Traveling Salesman Problem Using Christofides Algorithm</vt:lpstr>
      <vt:lpstr>Travel Time Matrix using OSRM Package</vt:lpstr>
      <vt:lpstr>Generate Distance Matrix from Travel Time Matrix</vt:lpstr>
      <vt:lpstr>Define Christofides Algorithm Function</vt:lpstr>
      <vt:lpstr>Solving Traveling Salesman Problem using Christofides Algorithm </vt:lpstr>
      <vt:lpstr>Display the Network</vt:lpstr>
      <vt:lpstr>Assign LTL to The Network</vt:lpstr>
      <vt:lpstr>Less Than Truck Load Assignment</vt:lpstr>
      <vt:lpstr>What size of equipment should be used </vt:lpstr>
      <vt:lpstr>Truckload Driving/Working Time</vt:lpstr>
      <vt:lpstr>Double Check the Truckload Driving time with Google Map</vt:lpstr>
      <vt:lpstr>Driving Distance Report</vt:lpstr>
      <vt:lpstr>The State of Fuel Economy in Trucking</vt:lpstr>
      <vt:lpstr>Trucking Cost Report</vt:lpstr>
      <vt:lpstr>Direct Labor (Headcount) Report</vt:lpstr>
      <vt:lpstr>Total Cost Report</vt:lpstr>
      <vt:lpstr>Generating Reports in Excel sheet</vt:lpstr>
    </vt:vector>
  </TitlesOfParts>
  <Company>DHL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note: Important instructions for information classification</dc:title>
  <dc:creator>Chad Carnes</dc:creator>
  <cp:keywords>16 to 9</cp:keywords>
  <cp:lastModifiedBy>xiangyuan zheng</cp:lastModifiedBy>
  <cp:revision>29</cp:revision>
  <cp:lastPrinted>2017-09-05T15:21:55Z</cp:lastPrinted>
  <dcterms:created xsi:type="dcterms:W3CDTF">2016-02-16T13:20:18Z</dcterms:created>
  <dcterms:modified xsi:type="dcterms:W3CDTF">2020-01-18T02:36:41Z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fzeichnungsdatum">
    <vt:lpwstr>June 2013</vt:lpwstr>
  </property>
  <property fmtid="{D5CDD505-2E9C-101B-9397-08002B2CF9AE}" pid="3" name="Dokumentnummer">
    <vt:lpwstr>3.0</vt:lpwstr>
  </property>
  <property fmtid="{D5CDD505-2E9C-101B-9397-08002B2CF9AE}" pid="4" name="Office">
    <vt:lpwstr>2007/2010</vt:lpwstr>
  </property>
</Properties>
</file>